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9"/>
  </p:notesMasterIdLst>
  <p:sldIdLst>
    <p:sldId id="256" r:id="rId2"/>
    <p:sldId id="313" r:id="rId3"/>
    <p:sldId id="314" r:id="rId4"/>
    <p:sldId id="315" r:id="rId5"/>
    <p:sldId id="319" r:id="rId6"/>
    <p:sldId id="316" r:id="rId7"/>
    <p:sldId id="342" r:id="rId8"/>
    <p:sldId id="337" r:id="rId9"/>
    <p:sldId id="338" r:id="rId10"/>
    <p:sldId id="339" r:id="rId11"/>
    <p:sldId id="343" r:id="rId12"/>
    <p:sldId id="344" r:id="rId13"/>
    <p:sldId id="345" r:id="rId14"/>
    <p:sldId id="346" r:id="rId15"/>
    <p:sldId id="348" r:id="rId16"/>
    <p:sldId id="347"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8" r:id="rId36"/>
    <p:sldId id="367" r:id="rId37"/>
    <p:sldId id="369" r:id="rId38"/>
  </p:sldIdLst>
  <p:sldSz cx="9144000" cy="5143500" type="screen16x9"/>
  <p:notesSz cx="6858000" cy="9144000"/>
  <p:embeddedFontLst>
    <p:embeddedFont>
      <p:font typeface="Gothic A1 Medium" panose="020B0604020202020204" charset="-127"/>
      <p:regular r:id="rId40"/>
      <p:bold r:id="rId41"/>
    </p:embeddedFont>
    <p:embeddedFont>
      <p:font typeface="Alata" panose="020B0604020202020204" charset="0"/>
      <p:regular r:id="rId42"/>
    </p:embeddedFont>
    <p:embeddedFont>
      <p:font typeface="Anaheim" panose="020B0604020202020204" charset="0"/>
      <p:regular r:id="rId43"/>
    </p:embeddedFont>
    <p:embeddedFont>
      <p:font typeface="Bebas Neue" panose="020B0604020202020204" charset="0"/>
      <p:regular r:id="rId44"/>
    </p:embeddedFont>
    <p:embeddedFont>
      <p:font typeface="Calibri" panose="020F0502020204030204" pitchFamily="34" charset="0"/>
      <p:regular r:id="rId45"/>
      <p:bold r:id="rId46"/>
      <p:italic r:id="rId47"/>
      <p:boldItalic r:id="rId48"/>
    </p:embeddedFont>
    <p:embeddedFont>
      <p:font typeface="Fira Sans Extra Condensed"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0A728B-AC10-4925-B89E-964584313E2F}">
  <a:tblStyle styleId="{A30A728B-AC10-4925-B89E-964584313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8" d="100"/>
          <a:sy n="108" d="100"/>
        </p:scale>
        <p:origin x="9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0735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950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5048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49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1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0959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68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08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97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753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630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789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7760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67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620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599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1945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432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7935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0489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685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32784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4984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686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953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9202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149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150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8749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441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3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12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984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765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662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40e55c11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40e55c11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2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722475"/>
            <a:ext cx="5643300" cy="22074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961888" y="3989826"/>
            <a:ext cx="2469000" cy="6585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4786348" y="1888150"/>
            <a:ext cx="3374100" cy="1913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720000" y="1888150"/>
            <a:ext cx="3374100" cy="1913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txBox="1">
            <a:spLocks noGrp="1"/>
          </p:cNvSpPr>
          <p:nvPr>
            <p:ph type="title"/>
          </p:nvPr>
        </p:nvSpPr>
        <p:spPr>
          <a:xfrm>
            <a:off x="2719500" y="1803025"/>
            <a:ext cx="3705000" cy="196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
        <p:cNvGrpSpPr/>
        <p:nvPr/>
      </p:nvGrpSpPr>
      <p:grpSpPr>
        <a:xfrm>
          <a:off x="0" y="0"/>
          <a:ext cx="0" cy="0"/>
          <a:chOff x="0" y="0"/>
          <a:chExt cx="0" cy="0"/>
        </a:xfrm>
      </p:grpSpPr>
      <p:sp>
        <p:nvSpPr>
          <p:cNvPr id="50" name="Google Shape;50;p13"/>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1604711" y="2054559"/>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subTitle" idx="2"/>
          </p:nvPr>
        </p:nvSpPr>
        <p:spPr>
          <a:xfrm>
            <a:off x="5768261" y="2052160"/>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3"/>
          <p:cNvSpPr txBox="1">
            <a:spLocks noGrp="1"/>
          </p:cNvSpPr>
          <p:nvPr>
            <p:ph type="subTitle" idx="3"/>
          </p:nvPr>
        </p:nvSpPr>
        <p:spPr>
          <a:xfrm>
            <a:off x="1604711" y="3766425"/>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ubTitle" idx="4"/>
          </p:nvPr>
        </p:nvSpPr>
        <p:spPr>
          <a:xfrm>
            <a:off x="5768261" y="3766423"/>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720005" y="165977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720005" y="339736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4883525" y="165975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4883525" y="339930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1604713" y="1316550"/>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5768263" y="1317101"/>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1604713" y="3028132"/>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5768263" y="3028127"/>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3"/>
        <p:cNvGrpSpPr/>
        <p:nvPr/>
      </p:nvGrpSpPr>
      <p:grpSpPr>
        <a:xfrm>
          <a:off x="0" y="0"/>
          <a:ext cx="0" cy="0"/>
          <a:chOff x="0" y="0"/>
          <a:chExt cx="0" cy="0"/>
        </a:xfrm>
      </p:grpSpPr>
      <p:sp>
        <p:nvSpPr>
          <p:cNvPr id="234" name="Google Shape;234;p36"/>
          <p:cNvSpPr/>
          <p:nvPr/>
        </p:nvSpPr>
        <p:spPr>
          <a:xfrm>
            <a:off x="713250" y="210000"/>
            <a:ext cx="7717500" cy="47235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8142650" y="215775"/>
            <a:ext cx="1466100" cy="20769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5400000">
            <a:off x="1430450" y="3166495"/>
            <a:ext cx="424800" cy="27204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2"/>
        </a:solidFill>
        <a:effectLst/>
      </p:bgPr>
    </p:bg>
    <p:spTree>
      <p:nvGrpSpPr>
        <p:cNvPr id="1" name="Shape 237"/>
        <p:cNvGrpSpPr/>
        <p:nvPr/>
      </p:nvGrpSpPr>
      <p:grpSpPr>
        <a:xfrm>
          <a:off x="0" y="0"/>
          <a:ext cx="0" cy="0"/>
          <a:chOff x="0" y="0"/>
          <a:chExt cx="0" cy="0"/>
        </a:xfrm>
      </p:grpSpPr>
      <p:sp>
        <p:nvSpPr>
          <p:cNvPr id="238" name="Google Shape;238;p37"/>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p:nvPr/>
        </p:nvSpPr>
        <p:spPr>
          <a:xfrm flipH="1">
            <a:off x="320400" y="-463275"/>
            <a:ext cx="1466100" cy="20769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p:cNvSpPr/>
          <p:nvPr/>
        </p:nvSpPr>
        <p:spPr>
          <a:xfrm rot="-5400000" flipH="1">
            <a:off x="6643550" y="3531816"/>
            <a:ext cx="1166400" cy="27204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1pPr>
            <a:lvl2pPr marL="914400" lvl="1"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2pPr>
            <a:lvl3pPr marL="1371600" lvl="2"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3pPr>
            <a:lvl4pPr marL="1828800" lvl="3"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4pPr>
            <a:lvl5pPr marL="2286000" lvl="4"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5pPr>
            <a:lvl6pPr marL="2743200" lvl="5"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6pPr>
            <a:lvl7pPr marL="3200400" lvl="6"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7pPr>
            <a:lvl8pPr marL="3657600" lvl="7"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8pPr>
            <a:lvl9pPr marL="4114800" lvl="8"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9" r:id="rId4"/>
    <p:sldLayoutId id="2147483682" r:id="rId5"/>
    <p:sldLayoutId id="214748368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13" name="Google Shape;46;p15">
            <a:extLst>
              <a:ext uri="{FF2B5EF4-FFF2-40B4-BE49-F238E27FC236}">
                <a16:creationId xmlns:a16="http://schemas.microsoft.com/office/drawing/2014/main" id="{430AFD79-8DDA-4BFA-800F-83FAF04F72F6}"/>
              </a:ext>
            </a:extLst>
          </p:cNvPr>
          <p:cNvSpPr txBox="1">
            <a:spLocks noGrp="1"/>
          </p:cNvSpPr>
          <p:nvPr>
            <p:ph type="ctrTitle"/>
          </p:nvPr>
        </p:nvSpPr>
        <p:spPr>
          <a:xfrm>
            <a:off x="738243" y="1588837"/>
            <a:ext cx="6941077" cy="11879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FF0000"/>
                </a:solidFill>
                <a:latin typeface="+mj-lt"/>
                <a:cs typeface="Times New Roman" panose="02020603050405020304" pitchFamily="18" charset="0"/>
              </a:rPr>
              <a:t>XÂY DỰNG ỨNG DỤNG QUẢN LÝ ĐIỂM HỌC SINH TIỂU HỌC</a:t>
            </a:r>
          </a:p>
        </p:txBody>
      </p:sp>
      <p:sp>
        <p:nvSpPr>
          <p:cNvPr id="14" name="Google Shape;47;p15">
            <a:extLst>
              <a:ext uri="{FF2B5EF4-FFF2-40B4-BE49-F238E27FC236}">
                <a16:creationId xmlns:a16="http://schemas.microsoft.com/office/drawing/2014/main" id="{B03306B9-4D76-459C-8B07-949460E65A60}"/>
              </a:ext>
            </a:extLst>
          </p:cNvPr>
          <p:cNvSpPr txBox="1">
            <a:spLocks noGrp="1"/>
          </p:cNvSpPr>
          <p:nvPr>
            <p:ph type="subTitle" idx="1"/>
          </p:nvPr>
        </p:nvSpPr>
        <p:spPr>
          <a:xfrm>
            <a:off x="5278384" y="3202571"/>
            <a:ext cx="3463200" cy="4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GVHD: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endParaRPr sz="2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2345680D-9EBF-4779-8F51-A126F50F581D}"/>
              </a:ext>
            </a:extLst>
          </p:cNvPr>
          <p:cNvPicPr>
            <a:picLocks noChangeAspect="1"/>
          </p:cNvPicPr>
          <p:nvPr/>
        </p:nvPicPr>
        <p:blipFill>
          <a:blip r:embed="rId3"/>
          <a:stretch>
            <a:fillRect/>
          </a:stretch>
        </p:blipFill>
        <p:spPr>
          <a:xfrm>
            <a:off x="7316762" y="224325"/>
            <a:ext cx="1329309" cy="1329309"/>
          </a:xfrm>
          <a:prstGeom prst="rect">
            <a:avLst/>
          </a:prstGeom>
        </p:spPr>
      </p:pic>
      <p:sp>
        <p:nvSpPr>
          <p:cNvPr id="66" name="Google Shape;122;p16">
            <a:extLst>
              <a:ext uri="{FF2B5EF4-FFF2-40B4-BE49-F238E27FC236}">
                <a16:creationId xmlns:a16="http://schemas.microsoft.com/office/drawing/2014/main" id="{F8B4C474-C429-45E1-BCBC-49CF06825999}"/>
              </a:ext>
            </a:extLst>
          </p:cNvPr>
          <p:cNvSpPr txBox="1"/>
          <p:nvPr/>
        </p:nvSpPr>
        <p:spPr>
          <a:xfrm>
            <a:off x="-1650460" y="224325"/>
            <a:ext cx="833557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1pPr>
            <a:lvl2pPr marR="0" lvl="1"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2pPr>
            <a:lvl3pPr marR="0" lvl="2"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3pPr>
            <a:lvl4pPr marR="0" lvl="3"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4pPr>
            <a:lvl5pPr marR="0" lvl="4"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5pPr>
            <a:lvl6pPr marR="0" lvl="5"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6pPr>
            <a:lvl7pPr marR="0" lvl="6"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7pPr>
            <a:lvl8pPr marR="0" lvl="7"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8pPr>
            <a:lvl9pPr marR="0" lvl="8" algn="ctr" rtl="0">
              <a:lnSpc>
                <a:spcPct val="100000"/>
              </a:lnSpc>
              <a:spcBef>
                <a:spcPts val="0"/>
              </a:spcBef>
              <a:spcAft>
                <a:spcPts val="0"/>
              </a:spcAft>
              <a:buClr>
                <a:schemeClr val="dk1"/>
              </a:buClr>
              <a:buSzPts val="5200"/>
              <a:buFont typeface="Fira Sans Extra Condensed" panose="020B0503050000020004"/>
              <a:buNone/>
              <a:defRPr sz="5200" b="1" i="0" u="none" strike="noStrike" cap="none">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9pPr>
          </a:lstStyle>
          <a:p>
            <a:r>
              <a:rPr lang="en-US" sz="2000" dirty="0">
                <a:latin typeface="Times New Roman" panose="02020603050405020304" pitchFamily="18" charset="0"/>
                <a:cs typeface="Times New Roman" panose="02020603050405020304" pitchFamily="18" charset="0"/>
              </a:rPr>
              <a:t>KHOA CÔNG NGHỆ THÔNG TIN </a:t>
            </a:r>
          </a:p>
        </p:txBody>
      </p:sp>
      <p:grpSp>
        <p:nvGrpSpPr>
          <p:cNvPr id="67" name="Google Shape;444;p42">
            <a:extLst>
              <a:ext uri="{FF2B5EF4-FFF2-40B4-BE49-F238E27FC236}">
                <a16:creationId xmlns:a16="http://schemas.microsoft.com/office/drawing/2014/main" id="{E27BC8C2-9554-4DFE-8087-E1FF6623D799}"/>
              </a:ext>
            </a:extLst>
          </p:cNvPr>
          <p:cNvGrpSpPr/>
          <p:nvPr/>
        </p:nvGrpSpPr>
        <p:grpSpPr>
          <a:xfrm>
            <a:off x="-63304" y="3508744"/>
            <a:ext cx="3352309" cy="1634756"/>
            <a:chOff x="953187" y="2352950"/>
            <a:chExt cx="4174300" cy="2424517"/>
          </a:xfrm>
        </p:grpSpPr>
        <p:sp>
          <p:nvSpPr>
            <p:cNvPr id="68" name="Google Shape;445;p42">
              <a:extLst>
                <a:ext uri="{FF2B5EF4-FFF2-40B4-BE49-F238E27FC236}">
                  <a16:creationId xmlns:a16="http://schemas.microsoft.com/office/drawing/2014/main" id="{8C3EA539-36A0-40D4-8843-33A95BA41320}"/>
                </a:ext>
              </a:extLst>
            </p:cNvPr>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 name="Google Shape;446;p42">
              <a:extLst>
                <a:ext uri="{FF2B5EF4-FFF2-40B4-BE49-F238E27FC236}">
                  <a16:creationId xmlns:a16="http://schemas.microsoft.com/office/drawing/2014/main" id="{ACF669B4-42AD-494E-8A30-B02628C853F9}"/>
                </a:ext>
              </a:extLst>
            </p:cNvPr>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 name="Google Shape;447;p42">
              <a:extLst>
                <a:ext uri="{FF2B5EF4-FFF2-40B4-BE49-F238E27FC236}">
                  <a16:creationId xmlns:a16="http://schemas.microsoft.com/office/drawing/2014/main" id="{EFB23FED-4840-4EDB-B371-5E7572382873}"/>
                </a:ext>
              </a:extLst>
            </p:cNvPr>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1" name="Google Shape;448;p42">
              <a:extLst>
                <a:ext uri="{FF2B5EF4-FFF2-40B4-BE49-F238E27FC236}">
                  <a16:creationId xmlns:a16="http://schemas.microsoft.com/office/drawing/2014/main" id="{2BD51702-7500-4B4A-993D-C2BE75884F09}"/>
                </a:ext>
              </a:extLst>
            </p:cNvPr>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 name="Google Shape;449;p42">
              <a:extLst>
                <a:ext uri="{FF2B5EF4-FFF2-40B4-BE49-F238E27FC236}">
                  <a16:creationId xmlns:a16="http://schemas.microsoft.com/office/drawing/2014/main" id="{CD114A06-917D-4A0E-A80A-C49E3200E90A}"/>
                </a:ext>
              </a:extLst>
            </p:cNvPr>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3" name="Google Shape;450;p42">
              <a:extLst>
                <a:ext uri="{FF2B5EF4-FFF2-40B4-BE49-F238E27FC236}">
                  <a16:creationId xmlns:a16="http://schemas.microsoft.com/office/drawing/2014/main" id="{8F13F7C6-3BDF-4FB2-87F8-3749E4C24E71}"/>
                </a:ext>
              </a:extLst>
            </p:cNvPr>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4" name="Google Shape;451;p42">
              <a:extLst>
                <a:ext uri="{FF2B5EF4-FFF2-40B4-BE49-F238E27FC236}">
                  <a16:creationId xmlns:a16="http://schemas.microsoft.com/office/drawing/2014/main" id="{023B24D9-9CB0-40E7-88AE-A23DD332816A}"/>
                </a:ext>
              </a:extLst>
            </p:cNvPr>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5" name="Google Shape;452;p42">
              <a:extLst>
                <a:ext uri="{FF2B5EF4-FFF2-40B4-BE49-F238E27FC236}">
                  <a16:creationId xmlns:a16="http://schemas.microsoft.com/office/drawing/2014/main" id="{EE39C3FC-A7A5-4659-B997-C1BFA5048542}"/>
                </a:ext>
              </a:extLst>
            </p:cNvPr>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6" name="Google Shape;453;p42">
              <a:extLst>
                <a:ext uri="{FF2B5EF4-FFF2-40B4-BE49-F238E27FC236}">
                  <a16:creationId xmlns:a16="http://schemas.microsoft.com/office/drawing/2014/main" id="{013B8582-06B0-4AB1-A94E-8AAC7F513592}"/>
                </a:ext>
              </a:extLst>
            </p:cNvPr>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7" name="Google Shape;454;p42">
              <a:extLst>
                <a:ext uri="{FF2B5EF4-FFF2-40B4-BE49-F238E27FC236}">
                  <a16:creationId xmlns:a16="http://schemas.microsoft.com/office/drawing/2014/main" id="{925AD70A-5498-416B-B325-FAA6807DCAE8}"/>
                </a:ext>
              </a:extLst>
            </p:cNvPr>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78" name="Google Shape;455;p42">
              <a:extLst>
                <a:ext uri="{FF2B5EF4-FFF2-40B4-BE49-F238E27FC236}">
                  <a16:creationId xmlns:a16="http://schemas.microsoft.com/office/drawing/2014/main" id="{A7EE1D0A-8965-46F1-BF6B-28A8D425D9E1}"/>
                </a:ext>
              </a:extLst>
            </p:cNvPr>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9" name="Google Shape;456;p42">
              <a:extLst>
                <a:ext uri="{FF2B5EF4-FFF2-40B4-BE49-F238E27FC236}">
                  <a16:creationId xmlns:a16="http://schemas.microsoft.com/office/drawing/2014/main" id="{1D0A1FCD-202C-436C-ABDC-882501B26D6F}"/>
                </a:ext>
              </a:extLst>
            </p:cNvPr>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0" name="Google Shape;457;p42">
              <a:extLst>
                <a:ext uri="{FF2B5EF4-FFF2-40B4-BE49-F238E27FC236}">
                  <a16:creationId xmlns:a16="http://schemas.microsoft.com/office/drawing/2014/main" id="{3AF1053D-EC84-4296-9FD4-D099DC8817E7}"/>
                </a:ext>
              </a:extLst>
            </p:cNvPr>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1" name="Google Shape;458;p42">
              <a:extLst>
                <a:ext uri="{FF2B5EF4-FFF2-40B4-BE49-F238E27FC236}">
                  <a16:creationId xmlns:a16="http://schemas.microsoft.com/office/drawing/2014/main" id="{8F89FFD1-BCEC-4DBA-9AAF-1ED77F501A57}"/>
                </a:ext>
              </a:extLst>
            </p:cNvPr>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82" name="Google Shape;459;p42">
              <a:extLst>
                <a:ext uri="{FF2B5EF4-FFF2-40B4-BE49-F238E27FC236}">
                  <a16:creationId xmlns:a16="http://schemas.microsoft.com/office/drawing/2014/main" id="{A3748E3F-5623-4EDB-AD4C-EA4FB4654B15}"/>
                </a:ext>
              </a:extLst>
            </p:cNvPr>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121900" tIns="121900" rIns="121900" bIns="121900" anchor="ctr" anchorCtr="0">
              <a:noAutofit/>
            </a:bodyPr>
            <a:lstStyle/>
            <a:p>
              <a:endParaRPr sz="2400"/>
            </a:p>
          </p:txBody>
        </p:sp>
        <p:sp>
          <p:nvSpPr>
            <p:cNvPr id="83" name="Google Shape;460;p42">
              <a:extLst>
                <a:ext uri="{FF2B5EF4-FFF2-40B4-BE49-F238E27FC236}">
                  <a16:creationId xmlns:a16="http://schemas.microsoft.com/office/drawing/2014/main" id="{5847472A-8F7C-4D7B-92FE-6C267430492C}"/>
                </a:ext>
              </a:extLst>
            </p:cNvPr>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121900" tIns="121900" rIns="121900" bIns="121900" anchor="ctr" anchorCtr="0">
              <a:noAutofit/>
            </a:bodyPr>
            <a:lstStyle/>
            <a:p>
              <a:endParaRPr sz="2400" dirty="0"/>
            </a:p>
          </p:txBody>
        </p:sp>
        <p:sp>
          <p:nvSpPr>
            <p:cNvPr id="84" name="Google Shape;461;p42">
              <a:extLst>
                <a:ext uri="{FF2B5EF4-FFF2-40B4-BE49-F238E27FC236}">
                  <a16:creationId xmlns:a16="http://schemas.microsoft.com/office/drawing/2014/main" id="{86B10247-8CB5-4FED-AAE3-2CB6BD26538D}"/>
                </a:ext>
              </a:extLst>
            </p:cNvPr>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85" name="Google Shape;462;p42">
              <a:extLst>
                <a:ext uri="{FF2B5EF4-FFF2-40B4-BE49-F238E27FC236}">
                  <a16:creationId xmlns:a16="http://schemas.microsoft.com/office/drawing/2014/main" id="{4C24663A-AD6B-4A97-9917-7EEC8E46FE9D}"/>
                </a:ext>
              </a:extLst>
            </p:cNvPr>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6" name="Google Shape;463;p42">
              <a:extLst>
                <a:ext uri="{FF2B5EF4-FFF2-40B4-BE49-F238E27FC236}">
                  <a16:creationId xmlns:a16="http://schemas.microsoft.com/office/drawing/2014/main" id="{C2F673B4-3E45-4340-B6E1-C96FC348F92F}"/>
                </a:ext>
              </a:extLst>
            </p:cNvPr>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87" name="Google Shape;464;p42">
              <a:extLst>
                <a:ext uri="{FF2B5EF4-FFF2-40B4-BE49-F238E27FC236}">
                  <a16:creationId xmlns:a16="http://schemas.microsoft.com/office/drawing/2014/main" id="{298E9190-7709-4A86-AA88-F57336E1D890}"/>
                </a:ext>
              </a:extLst>
            </p:cNvPr>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8" name="Google Shape;465;p42">
              <a:extLst>
                <a:ext uri="{FF2B5EF4-FFF2-40B4-BE49-F238E27FC236}">
                  <a16:creationId xmlns:a16="http://schemas.microsoft.com/office/drawing/2014/main" id="{3B63D10F-92FC-406D-9232-E0F77836FD26}"/>
                </a:ext>
              </a:extLst>
            </p:cNvPr>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9" name="Google Shape;466;p42">
              <a:extLst>
                <a:ext uri="{FF2B5EF4-FFF2-40B4-BE49-F238E27FC236}">
                  <a16:creationId xmlns:a16="http://schemas.microsoft.com/office/drawing/2014/main" id="{932F6DA2-C7CC-4477-91FB-976921C7A578}"/>
                </a:ext>
              </a:extLst>
            </p:cNvPr>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90" name="Google Shape;467;p42">
              <a:extLst>
                <a:ext uri="{FF2B5EF4-FFF2-40B4-BE49-F238E27FC236}">
                  <a16:creationId xmlns:a16="http://schemas.microsoft.com/office/drawing/2014/main" id="{334065DA-7BB2-41BD-BE0E-874F0695C821}"/>
                </a:ext>
              </a:extLst>
            </p:cNvPr>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1" name="Google Shape;468;p42">
              <a:extLst>
                <a:ext uri="{FF2B5EF4-FFF2-40B4-BE49-F238E27FC236}">
                  <a16:creationId xmlns:a16="http://schemas.microsoft.com/office/drawing/2014/main" id="{4CCF8477-D34A-4F2A-8C9D-D4A20F551A71}"/>
                </a:ext>
              </a:extLst>
            </p:cNvPr>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2" name="Google Shape;469;p42">
              <a:extLst>
                <a:ext uri="{FF2B5EF4-FFF2-40B4-BE49-F238E27FC236}">
                  <a16:creationId xmlns:a16="http://schemas.microsoft.com/office/drawing/2014/main" id="{2F979AF1-85E5-4BB6-AFFB-6CC2ACE50BDA}"/>
                </a:ext>
              </a:extLst>
            </p:cNvPr>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3" name="Google Shape;470;p42">
              <a:extLst>
                <a:ext uri="{FF2B5EF4-FFF2-40B4-BE49-F238E27FC236}">
                  <a16:creationId xmlns:a16="http://schemas.microsoft.com/office/drawing/2014/main" id="{32AF4DC5-78DC-4AE7-ADCC-4439EAE61E69}"/>
                </a:ext>
              </a:extLst>
            </p:cNvPr>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4" name="Google Shape;471;p42">
              <a:extLst>
                <a:ext uri="{FF2B5EF4-FFF2-40B4-BE49-F238E27FC236}">
                  <a16:creationId xmlns:a16="http://schemas.microsoft.com/office/drawing/2014/main" id="{3E12F557-3960-49C0-82F0-87BB851EE38C}"/>
                </a:ext>
              </a:extLst>
            </p:cNvPr>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5" name="Google Shape;472;p42">
              <a:extLst>
                <a:ext uri="{FF2B5EF4-FFF2-40B4-BE49-F238E27FC236}">
                  <a16:creationId xmlns:a16="http://schemas.microsoft.com/office/drawing/2014/main" id="{05A3735A-526E-4042-82A7-0773545EBADB}"/>
                </a:ext>
              </a:extLst>
            </p:cNvPr>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6" name="Google Shape;473;p42">
              <a:extLst>
                <a:ext uri="{FF2B5EF4-FFF2-40B4-BE49-F238E27FC236}">
                  <a16:creationId xmlns:a16="http://schemas.microsoft.com/office/drawing/2014/main" id="{025B642F-7DF2-411F-88C8-A367DE9B271D}"/>
                </a:ext>
              </a:extLst>
            </p:cNvPr>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97" name="Google Shape;474;p42">
              <a:extLst>
                <a:ext uri="{FF2B5EF4-FFF2-40B4-BE49-F238E27FC236}">
                  <a16:creationId xmlns:a16="http://schemas.microsoft.com/office/drawing/2014/main" id="{B27C0E13-EA28-4358-B231-E14912772A56}"/>
                </a:ext>
              </a:extLst>
            </p:cNvPr>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8" name="Google Shape;475;p42">
              <a:extLst>
                <a:ext uri="{FF2B5EF4-FFF2-40B4-BE49-F238E27FC236}">
                  <a16:creationId xmlns:a16="http://schemas.microsoft.com/office/drawing/2014/main" id="{3001986A-7CCF-4034-9D70-B8D932140C1E}"/>
                </a:ext>
              </a:extLst>
            </p:cNvPr>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121900" tIns="121900" rIns="121900" bIns="121900" anchor="ctr" anchorCtr="0">
              <a:noAutofit/>
            </a:bodyPr>
            <a:lstStyle/>
            <a:p>
              <a:endParaRPr sz="2400"/>
            </a:p>
          </p:txBody>
        </p:sp>
        <p:sp>
          <p:nvSpPr>
            <p:cNvPr id="99" name="Google Shape;476;p42">
              <a:extLst>
                <a:ext uri="{FF2B5EF4-FFF2-40B4-BE49-F238E27FC236}">
                  <a16:creationId xmlns:a16="http://schemas.microsoft.com/office/drawing/2014/main" id="{F6D5A6F5-5A80-4580-AFE8-3127D5792428}"/>
                </a:ext>
              </a:extLst>
            </p:cNvPr>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121900" tIns="121900" rIns="121900" bIns="121900" anchor="ctr" anchorCtr="0">
              <a:noAutofit/>
            </a:bodyPr>
            <a:lstStyle/>
            <a:p>
              <a:endParaRPr sz="2400"/>
            </a:p>
          </p:txBody>
        </p:sp>
        <p:sp>
          <p:nvSpPr>
            <p:cNvPr id="100" name="Google Shape;477;p42">
              <a:extLst>
                <a:ext uri="{FF2B5EF4-FFF2-40B4-BE49-F238E27FC236}">
                  <a16:creationId xmlns:a16="http://schemas.microsoft.com/office/drawing/2014/main" id="{432C1E1A-FC75-40A4-BBFA-E92859EAC96E}"/>
                </a:ext>
              </a:extLst>
            </p:cNvPr>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01" name="Google Shape;478;p42">
              <a:extLst>
                <a:ext uri="{FF2B5EF4-FFF2-40B4-BE49-F238E27FC236}">
                  <a16:creationId xmlns:a16="http://schemas.microsoft.com/office/drawing/2014/main" id="{87F31E2F-43F8-4BF8-9B5E-A0248EE690EF}"/>
                </a:ext>
              </a:extLst>
            </p:cNvPr>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121900" tIns="121900" rIns="121900" bIns="121900" anchor="ctr" anchorCtr="0">
              <a:noAutofit/>
            </a:bodyPr>
            <a:lstStyle/>
            <a:p>
              <a:endParaRPr sz="2400"/>
            </a:p>
          </p:txBody>
        </p:sp>
        <p:sp>
          <p:nvSpPr>
            <p:cNvPr id="102" name="Google Shape;479;p42">
              <a:extLst>
                <a:ext uri="{FF2B5EF4-FFF2-40B4-BE49-F238E27FC236}">
                  <a16:creationId xmlns:a16="http://schemas.microsoft.com/office/drawing/2014/main" id="{42332B73-7904-48D0-8420-2CE7F0624982}"/>
                </a:ext>
              </a:extLst>
            </p:cNvPr>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480;p42">
              <a:extLst>
                <a:ext uri="{FF2B5EF4-FFF2-40B4-BE49-F238E27FC236}">
                  <a16:creationId xmlns:a16="http://schemas.microsoft.com/office/drawing/2014/main" id="{0987C6CC-16C4-4A62-89BD-C14A83FB3B96}"/>
                </a:ext>
              </a:extLst>
            </p:cNvPr>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121900" tIns="121900" rIns="121900" bIns="121900" anchor="ctr" anchorCtr="0">
              <a:noAutofit/>
            </a:bodyPr>
            <a:lstStyle/>
            <a:p>
              <a:endParaRPr sz="2400"/>
            </a:p>
          </p:txBody>
        </p:sp>
        <p:sp>
          <p:nvSpPr>
            <p:cNvPr id="104" name="Google Shape;481;p42">
              <a:extLst>
                <a:ext uri="{FF2B5EF4-FFF2-40B4-BE49-F238E27FC236}">
                  <a16:creationId xmlns:a16="http://schemas.microsoft.com/office/drawing/2014/main" id="{E0C76333-3193-48DD-8820-97596006C885}"/>
                </a:ext>
              </a:extLst>
            </p:cNvPr>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121900" tIns="121900" rIns="121900" bIns="121900" anchor="ctr" anchorCtr="0">
              <a:noAutofit/>
            </a:bodyPr>
            <a:lstStyle/>
            <a:p>
              <a:endParaRPr sz="2400"/>
            </a:p>
          </p:txBody>
        </p:sp>
        <p:sp>
          <p:nvSpPr>
            <p:cNvPr id="105" name="Google Shape;482;p42">
              <a:extLst>
                <a:ext uri="{FF2B5EF4-FFF2-40B4-BE49-F238E27FC236}">
                  <a16:creationId xmlns:a16="http://schemas.microsoft.com/office/drawing/2014/main" id="{8B6FC107-9343-4A7D-B458-865A6B0DE67C}"/>
                </a:ext>
              </a:extLst>
            </p:cNvPr>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121900" tIns="121900" rIns="121900" bIns="121900" anchor="ctr" anchorCtr="0">
              <a:noAutofit/>
            </a:bodyPr>
            <a:lstStyle/>
            <a:p>
              <a:endParaRPr sz="2400"/>
            </a:p>
          </p:txBody>
        </p:sp>
        <p:sp>
          <p:nvSpPr>
            <p:cNvPr id="106" name="Google Shape;483;p42">
              <a:extLst>
                <a:ext uri="{FF2B5EF4-FFF2-40B4-BE49-F238E27FC236}">
                  <a16:creationId xmlns:a16="http://schemas.microsoft.com/office/drawing/2014/main" id="{F7B47C6F-2F08-4B30-B708-3409192BA496}"/>
                </a:ext>
              </a:extLst>
            </p:cNvPr>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121900" tIns="121900" rIns="121900" bIns="121900" anchor="ctr" anchorCtr="0">
              <a:noAutofit/>
            </a:bodyPr>
            <a:lstStyle/>
            <a:p>
              <a:endParaRPr sz="2400"/>
            </a:p>
          </p:txBody>
        </p:sp>
        <p:sp>
          <p:nvSpPr>
            <p:cNvPr id="107" name="Google Shape;484;p42">
              <a:extLst>
                <a:ext uri="{FF2B5EF4-FFF2-40B4-BE49-F238E27FC236}">
                  <a16:creationId xmlns:a16="http://schemas.microsoft.com/office/drawing/2014/main" id="{DDBD5C8E-2DD5-452D-9C02-881BB2BB3B20}"/>
                </a:ext>
              </a:extLst>
            </p:cNvPr>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08" name="Google Shape;485;p42">
              <a:extLst>
                <a:ext uri="{FF2B5EF4-FFF2-40B4-BE49-F238E27FC236}">
                  <a16:creationId xmlns:a16="http://schemas.microsoft.com/office/drawing/2014/main" id="{289A2844-0C55-4217-A73F-4068B6986B2D}"/>
                </a:ext>
              </a:extLst>
            </p:cNvPr>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9" name="Google Shape;486;p42">
              <a:extLst>
                <a:ext uri="{FF2B5EF4-FFF2-40B4-BE49-F238E27FC236}">
                  <a16:creationId xmlns:a16="http://schemas.microsoft.com/office/drawing/2014/main" id="{97FDE791-5CF7-4B04-8B10-BFCCBCF38671}"/>
                </a:ext>
              </a:extLst>
            </p:cNvPr>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 name="Google Shape;487;p42">
              <a:extLst>
                <a:ext uri="{FF2B5EF4-FFF2-40B4-BE49-F238E27FC236}">
                  <a16:creationId xmlns:a16="http://schemas.microsoft.com/office/drawing/2014/main" id="{7734BF3F-9B29-413A-B16B-A2F02487254E}"/>
                </a:ext>
              </a:extLst>
            </p:cNvPr>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121900" tIns="121900" rIns="121900" bIns="121900" anchor="ctr" anchorCtr="0">
              <a:noAutofit/>
            </a:bodyPr>
            <a:lstStyle/>
            <a:p>
              <a:endParaRPr sz="2400"/>
            </a:p>
          </p:txBody>
        </p:sp>
        <p:sp>
          <p:nvSpPr>
            <p:cNvPr id="111" name="Google Shape;488;p42">
              <a:extLst>
                <a:ext uri="{FF2B5EF4-FFF2-40B4-BE49-F238E27FC236}">
                  <a16:creationId xmlns:a16="http://schemas.microsoft.com/office/drawing/2014/main" id="{3EC52359-59A3-4BF3-AB96-308D6F35E254}"/>
                </a:ext>
              </a:extLst>
            </p:cNvPr>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12" name="Google Shape;489;p42">
              <a:extLst>
                <a:ext uri="{FF2B5EF4-FFF2-40B4-BE49-F238E27FC236}">
                  <a16:creationId xmlns:a16="http://schemas.microsoft.com/office/drawing/2014/main" id="{C57B5D99-CDCB-4CA6-B60D-894504786E02}"/>
                </a:ext>
              </a:extLst>
            </p:cNvPr>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3" name="Google Shape;490;p42">
              <a:extLst>
                <a:ext uri="{FF2B5EF4-FFF2-40B4-BE49-F238E27FC236}">
                  <a16:creationId xmlns:a16="http://schemas.microsoft.com/office/drawing/2014/main" id="{BDBE1B06-91C1-4E0A-8C48-C107951FCD8E}"/>
                </a:ext>
              </a:extLst>
            </p:cNvPr>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 name="Google Shape;491;p42">
              <a:extLst>
                <a:ext uri="{FF2B5EF4-FFF2-40B4-BE49-F238E27FC236}">
                  <a16:creationId xmlns:a16="http://schemas.microsoft.com/office/drawing/2014/main" id="{F435BA5B-E9A9-4352-960F-0A606AFA0A4C}"/>
                </a:ext>
              </a:extLst>
            </p:cNvPr>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121900" tIns="121900" rIns="121900" bIns="121900" anchor="ctr" anchorCtr="0">
              <a:noAutofit/>
            </a:bodyPr>
            <a:lstStyle/>
            <a:p>
              <a:endParaRPr sz="2400"/>
            </a:p>
          </p:txBody>
        </p:sp>
        <p:sp>
          <p:nvSpPr>
            <p:cNvPr id="115" name="Google Shape;492;p42">
              <a:extLst>
                <a:ext uri="{FF2B5EF4-FFF2-40B4-BE49-F238E27FC236}">
                  <a16:creationId xmlns:a16="http://schemas.microsoft.com/office/drawing/2014/main" id="{6BA3EEC9-6C67-4022-92DC-7D8411EC1DAF}"/>
                </a:ext>
              </a:extLst>
            </p:cNvPr>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121900" tIns="121900" rIns="121900" bIns="121900" anchor="ctr" anchorCtr="0">
              <a:noAutofit/>
            </a:bodyPr>
            <a:lstStyle/>
            <a:p>
              <a:endParaRPr sz="2400"/>
            </a:p>
          </p:txBody>
        </p:sp>
        <p:sp>
          <p:nvSpPr>
            <p:cNvPr id="116" name="Google Shape;493;p42">
              <a:extLst>
                <a:ext uri="{FF2B5EF4-FFF2-40B4-BE49-F238E27FC236}">
                  <a16:creationId xmlns:a16="http://schemas.microsoft.com/office/drawing/2014/main" id="{90C2B524-7733-4A99-A575-96AB3F3A5CE1}"/>
                </a:ext>
              </a:extLst>
            </p:cNvPr>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121900" tIns="121900" rIns="121900" bIns="121900" anchor="ctr" anchorCtr="0">
              <a:noAutofit/>
            </a:bodyPr>
            <a:lstStyle/>
            <a:p>
              <a:endParaRPr sz="2400"/>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giáo</a:t>
            </a:r>
            <a:r>
              <a:rPr lang="en-US" sz="3600" dirty="0"/>
              <a:t> </a:t>
            </a:r>
            <a:r>
              <a:rPr lang="en-US" sz="3600" dirty="0" err="1"/>
              <a:t>viên</a:t>
            </a:r>
            <a:endParaRPr lang="en-US" sz="3600" dirty="0"/>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0" y="867182"/>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vi-VN" sz="1800" dirty="0"/>
              <a:t>Quy trình quản lý giáo viên tại trường tiểu học bao gồm các bước tuyển dụng, bổ nhiệm, đánh giá và đào tạo. Đầu tiên, giáo viên được tuyển chọn qua đăng tuyển, phỏng vấn và kiểm tra chuyên môn, sau đó bổ nhiệm vào các vị trí phù hợp. Thông tin của giáo viên được lưu trữ trong hệ thống hồ sơ điện tử để theo dõi. Nhà trường tổ chức đánh giá định kỳ dựa trên kết quả giảng dạy, phản hồi từ học sinh, phụ huynh và ban giám hiệu. Giáo viên sẽ được khen thưởng nếu thành tích xuất sắc và bị xử lý kỷ luật nếu vi phạm. Các chương trình đào tạo cũng được tổ chức để nâng cao năng lực giảng dạy. Toàn bộ quá trình được ghi nhận để đảm bảo minh bạch và tạo động lực cho giáo viên phát triển.</a:t>
            </a:r>
            <a:endParaRPr lang="en-US" sz="1800" dirty="0"/>
          </a:p>
        </p:txBody>
      </p:sp>
    </p:spTree>
    <p:extLst>
      <p:ext uri="{BB962C8B-B14F-4D97-AF65-F5344CB8AC3E}">
        <p14:creationId xmlns:p14="http://schemas.microsoft.com/office/powerpoint/2010/main" val="228023876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BPM </a:t>
            </a:r>
            <a:r>
              <a:rPr lang="en-US" sz="3600" dirty="0" err="1"/>
              <a:t>quản</a:t>
            </a:r>
            <a:r>
              <a:rPr lang="en-US" sz="3600" dirty="0"/>
              <a:t> </a:t>
            </a:r>
            <a:r>
              <a:rPr lang="en-US" sz="3600" dirty="0" err="1"/>
              <a:t>lý</a:t>
            </a:r>
            <a:r>
              <a:rPr lang="en-US" sz="3600" dirty="0"/>
              <a:t> </a:t>
            </a:r>
            <a:r>
              <a:rPr lang="en-US" sz="3600" dirty="0" err="1"/>
              <a:t>giáo</a:t>
            </a:r>
            <a:r>
              <a:rPr lang="en-US" sz="3600" dirty="0"/>
              <a:t> </a:t>
            </a:r>
            <a:r>
              <a:rPr lang="en-US" sz="3600" dirty="0" err="1"/>
              <a:t>viên</a:t>
            </a:r>
            <a:endParaRPr lang="en-US" sz="3600" dirty="0"/>
          </a:p>
        </p:txBody>
      </p:sp>
      <p:pic>
        <p:nvPicPr>
          <p:cNvPr id="6" name="Picture 5">
            <a:extLst>
              <a:ext uri="{FF2B5EF4-FFF2-40B4-BE49-F238E27FC236}">
                <a16:creationId xmlns:a16="http://schemas.microsoft.com/office/drawing/2014/main" id="{766F0867-ADD2-4EB4-898F-AA734B0D67DF}"/>
              </a:ext>
            </a:extLst>
          </p:cNvPr>
          <p:cNvPicPr/>
          <p:nvPr/>
        </p:nvPicPr>
        <p:blipFill>
          <a:blip r:embed="rId3"/>
          <a:stretch>
            <a:fillRect/>
          </a:stretch>
        </p:blipFill>
        <p:spPr>
          <a:xfrm>
            <a:off x="432390" y="947483"/>
            <a:ext cx="8172894" cy="3986576"/>
          </a:xfrm>
          <a:prstGeom prst="rect">
            <a:avLst/>
          </a:prstGeom>
        </p:spPr>
      </p:pic>
    </p:spTree>
    <p:extLst>
      <p:ext uri="{BB962C8B-B14F-4D97-AF65-F5344CB8AC3E}">
        <p14:creationId xmlns:p14="http://schemas.microsoft.com/office/powerpoint/2010/main" val="258898913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7436172"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81850"/>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môn</a:t>
            </a:r>
            <a:r>
              <a:rPr lang="en-US" sz="3600" dirty="0"/>
              <a:t> </a:t>
            </a:r>
            <a:r>
              <a:rPr lang="en-US" sz="3600" dirty="0" err="1"/>
              <a:t>học</a:t>
            </a:r>
            <a:r>
              <a:rPr lang="en-US" sz="3600" dirty="0"/>
              <a:t> </a:t>
            </a:r>
            <a:r>
              <a:rPr lang="en-US" sz="3600" dirty="0" err="1"/>
              <a:t>và</a:t>
            </a:r>
            <a:r>
              <a:rPr lang="en-US" sz="3600" dirty="0"/>
              <a:t> TKB</a:t>
            </a:r>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0" y="867182"/>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vi-VN" sz="1800" dirty="0"/>
              <a:t>Quy trình quản lý môn học và thời khóa biểu tại các trường tiểu học được thực hiện có hệ thống nhằm đảm bảo sắp xếp hợp lý thời gian giảng dạy. Ban giám hiệu lập danh sách môn học, phân công giáo viên phụ trách theo năng lực, với giáo viên chủ nhiệm đảm nhận các môn chính và giáo viên bộ môn phụ trách các môn chuyên biệt. Sau đó, thời khóa biểu được xây dựng dựa trên khung thời gian chung và nhu cầu giảng dạy của giáo viên. Bản dự thảo được thảo luận, điều chỉnh nếu cần trước khi phê duyệt và công bố chính thức. Trong quá trình triển khai, thời khóa biểu có thể được điều chỉnh để khắc phục các bất hợp lý, đảm bảo sự hài hòa và hiệu quả trong giảng dạy.</a:t>
            </a:r>
            <a:endParaRPr lang="en-US" sz="1800" dirty="0"/>
          </a:p>
        </p:txBody>
      </p:sp>
    </p:spTree>
    <p:extLst>
      <p:ext uri="{BB962C8B-B14F-4D97-AF65-F5344CB8AC3E}">
        <p14:creationId xmlns:p14="http://schemas.microsoft.com/office/powerpoint/2010/main" val="29682612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81087"/>
            <a:ext cx="631621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BPM </a:t>
            </a:r>
            <a:r>
              <a:rPr lang="en-US" sz="3600" dirty="0" err="1"/>
              <a:t>quản</a:t>
            </a:r>
            <a:r>
              <a:rPr lang="en-US" sz="3600" dirty="0"/>
              <a:t> </a:t>
            </a:r>
            <a:r>
              <a:rPr lang="en-US" sz="3600" dirty="0" err="1"/>
              <a:t>lý</a:t>
            </a:r>
            <a:r>
              <a:rPr lang="en-US" sz="3600" dirty="0"/>
              <a:t> </a:t>
            </a:r>
            <a:r>
              <a:rPr lang="en-US" sz="3600" dirty="0" err="1"/>
              <a:t>môn</a:t>
            </a:r>
            <a:r>
              <a:rPr lang="en-US" sz="3600" dirty="0"/>
              <a:t> </a:t>
            </a:r>
            <a:r>
              <a:rPr lang="en-US" sz="3600" dirty="0" err="1"/>
              <a:t>học</a:t>
            </a:r>
            <a:r>
              <a:rPr lang="en-US" sz="3600" dirty="0"/>
              <a:t> </a:t>
            </a:r>
            <a:r>
              <a:rPr lang="en-US" sz="3600" dirty="0" err="1"/>
              <a:t>và</a:t>
            </a:r>
            <a:r>
              <a:rPr lang="en-US" sz="3600" dirty="0"/>
              <a:t> TKB</a:t>
            </a:r>
          </a:p>
        </p:txBody>
      </p:sp>
      <p:pic>
        <p:nvPicPr>
          <p:cNvPr id="5" name="Picture 4">
            <a:extLst>
              <a:ext uri="{FF2B5EF4-FFF2-40B4-BE49-F238E27FC236}">
                <a16:creationId xmlns:a16="http://schemas.microsoft.com/office/drawing/2014/main" id="{4A0A776C-E856-4835-9A74-33E477CAD3AA}"/>
              </a:ext>
            </a:extLst>
          </p:cNvPr>
          <p:cNvPicPr/>
          <p:nvPr/>
        </p:nvPicPr>
        <p:blipFill>
          <a:blip r:embed="rId3"/>
          <a:stretch>
            <a:fillRect/>
          </a:stretch>
        </p:blipFill>
        <p:spPr>
          <a:xfrm>
            <a:off x="283535" y="799770"/>
            <a:ext cx="8569842" cy="4202873"/>
          </a:xfrm>
          <a:prstGeom prst="rect">
            <a:avLst/>
          </a:prstGeom>
        </p:spPr>
      </p:pic>
    </p:spTree>
    <p:extLst>
      <p:ext uri="{BB962C8B-B14F-4D97-AF65-F5344CB8AC3E}">
        <p14:creationId xmlns:p14="http://schemas.microsoft.com/office/powerpoint/2010/main" val="18167042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7436172"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81850"/>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nhập</a:t>
            </a:r>
            <a:r>
              <a:rPr lang="en-US" sz="3600" dirty="0"/>
              <a:t> </a:t>
            </a:r>
            <a:r>
              <a:rPr lang="en-US" sz="3600" dirty="0" err="1"/>
              <a:t>điểm</a:t>
            </a:r>
            <a:endParaRPr lang="en-US" sz="3600" dirty="0"/>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0" y="867182"/>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vi-VN" sz="1800" dirty="0"/>
              <a:t>Quy trình nhập điểm tại các trường tiểu học được thực hiện một cách chặt chẽ và có sự phối hợp giữa giáo viên bộ môn và giáo viên chủ nhiệm. Giáo viên bộ môn chịu trách nhiệm đánh giá và nhập điểm cho học sinh trong các bài kiểm tra suốt học kỳ, bao gồm kiểm tra miệng (hệ số 1), kiểm tra giữa kỳ (hệ số 2), và thi cuối kỳ (hệ số 3). Cuối mỗi học kỳ, giáo viên nhập điểm vào hệ thống quản lý điểm của nhà trường, tính điểm trung bình theo các hệ số quy định. Giáo viên chủ nhiệm sẽ tổng hợp và kiểm tra lại các điểm để đảm bảo không có sai sót. Sau khi hoàn tất, hội đồng trường sẽ đánh giá hạnh kiểm của học sinh dựa trên kết quả học tập và các tiêu chí quy định. Cuối năm học, hội đồng sẽ tổng hợp điểm trung bình năm và hạnh kiểm để xét duyệt việc lên lớp và xếp loại học lực cho học sinh, tất cả kết quả này được lưu trữ trong học bạ của học sinh để quản lý chính xác.</a:t>
            </a:r>
            <a:endParaRPr lang="en-US" sz="1800" dirty="0"/>
          </a:p>
        </p:txBody>
      </p:sp>
    </p:spTree>
    <p:extLst>
      <p:ext uri="{BB962C8B-B14F-4D97-AF65-F5344CB8AC3E}">
        <p14:creationId xmlns:p14="http://schemas.microsoft.com/office/powerpoint/2010/main" val="143040216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81087"/>
            <a:ext cx="631621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BPM </a:t>
            </a:r>
            <a:r>
              <a:rPr lang="en-US" sz="3600" dirty="0" err="1"/>
              <a:t>quản</a:t>
            </a:r>
            <a:r>
              <a:rPr lang="en-US" sz="3600" dirty="0"/>
              <a:t> </a:t>
            </a:r>
            <a:r>
              <a:rPr lang="en-US" sz="3600" dirty="0" err="1"/>
              <a:t>lý</a:t>
            </a:r>
            <a:r>
              <a:rPr lang="en-US" sz="3600" dirty="0"/>
              <a:t> </a:t>
            </a:r>
            <a:r>
              <a:rPr lang="en-US" sz="3600" dirty="0" err="1"/>
              <a:t>nhập</a:t>
            </a:r>
            <a:r>
              <a:rPr lang="en-US" sz="3600" dirty="0"/>
              <a:t> </a:t>
            </a:r>
            <a:r>
              <a:rPr lang="en-US" sz="3600" dirty="0" err="1"/>
              <a:t>điểm</a:t>
            </a:r>
            <a:endParaRPr lang="en-US" sz="3600" dirty="0"/>
          </a:p>
        </p:txBody>
      </p:sp>
      <p:pic>
        <p:nvPicPr>
          <p:cNvPr id="6" name="Picture 5">
            <a:extLst>
              <a:ext uri="{FF2B5EF4-FFF2-40B4-BE49-F238E27FC236}">
                <a16:creationId xmlns:a16="http://schemas.microsoft.com/office/drawing/2014/main" id="{A9B0AD90-7D0C-4EA5-A640-868AB8D27698}"/>
              </a:ext>
            </a:extLst>
          </p:cNvPr>
          <p:cNvPicPr/>
          <p:nvPr/>
        </p:nvPicPr>
        <p:blipFill>
          <a:blip r:embed="rId3"/>
          <a:stretch>
            <a:fillRect/>
          </a:stretch>
        </p:blipFill>
        <p:spPr>
          <a:xfrm>
            <a:off x="465351" y="955277"/>
            <a:ext cx="8097402" cy="3871904"/>
          </a:xfrm>
          <a:prstGeom prst="rect">
            <a:avLst/>
          </a:prstGeom>
        </p:spPr>
      </p:pic>
    </p:spTree>
    <p:extLst>
      <p:ext uri="{BB962C8B-B14F-4D97-AF65-F5344CB8AC3E}">
        <p14:creationId xmlns:p14="http://schemas.microsoft.com/office/powerpoint/2010/main" val="1644442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81087"/>
            <a:ext cx="770400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81850"/>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điểm</a:t>
            </a:r>
            <a:r>
              <a:rPr lang="en-US" sz="3600" dirty="0"/>
              <a:t> </a:t>
            </a:r>
            <a:r>
              <a:rPr lang="en-US" sz="3600" dirty="0" err="1"/>
              <a:t>và</a:t>
            </a:r>
            <a:r>
              <a:rPr lang="en-US" sz="3600" dirty="0"/>
              <a:t> </a:t>
            </a:r>
            <a:r>
              <a:rPr lang="en-US" sz="3600" dirty="0" err="1"/>
              <a:t>phản</a:t>
            </a:r>
            <a:r>
              <a:rPr lang="en-US" sz="3600" dirty="0"/>
              <a:t> </a:t>
            </a:r>
            <a:r>
              <a:rPr lang="en-US" sz="3600" dirty="0" err="1"/>
              <a:t>hồi</a:t>
            </a:r>
            <a:endParaRPr lang="en-US" sz="3600" dirty="0"/>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0" y="867182"/>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vi-VN" sz="1800" dirty="0"/>
              <a:t>Quy trình quản lý điểm và phản hồi trong một trường tiểu học đảm bảo tính chính xác và minh bạch trong việc đánh giá kết quả học tập. Sau khi giáo viên bộ môn nhập điểm và điểm trung bình học kỳ, dữ liệu này sẽ được hệ thống quản lý học tập lưu trữ. Phòng quản lý học vụ giám sát việc nhập điểm, đảm bảo không có sai sót hoặc thiếu sót. Phụ huynh và học sinh có thể theo dõi điểm qua các kênh như sổ liên lạc điện tử hoặc ứng dụng học tập. Nếu có thắc mắc, phụ huynh có thể yêu cầu giáo viên kiểm tra lại điểm. Nếu phát hiện sai sót, giáo viên sẽ chỉnh sửa điểm trên hệ thống và ghi lại lịch sử chỉnh sửa để đảm bảo tính minh bạch. Sau khi điều chỉnh, điểm sẽ được xác nhận lại bởi giáo viên chủ nhiệm hoặc ban giám hiệu trước khi công bố chính thức. Quy trình này giúp đảm bảo kết quả học tập phản ánh đúng năng lực và sự nỗ lực của học sinh.</a:t>
            </a:r>
            <a:endParaRPr lang="en-US" sz="1800" dirty="0"/>
          </a:p>
        </p:txBody>
      </p:sp>
    </p:spTree>
    <p:extLst>
      <p:ext uri="{BB962C8B-B14F-4D97-AF65-F5344CB8AC3E}">
        <p14:creationId xmlns:p14="http://schemas.microsoft.com/office/powerpoint/2010/main" val="248707085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1" y="213077"/>
            <a:ext cx="7060489"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BPM </a:t>
            </a:r>
            <a:r>
              <a:rPr lang="en-US" sz="3600" dirty="0" err="1"/>
              <a:t>quản</a:t>
            </a:r>
            <a:r>
              <a:rPr lang="en-US" sz="3600" dirty="0"/>
              <a:t> </a:t>
            </a:r>
            <a:r>
              <a:rPr lang="en-US" sz="3600" dirty="0" err="1"/>
              <a:t>lý</a:t>
            </a:r>
            <a:r>
              <a:rPr lang="en-US" sz="3600" dirty="0"/>
              <a:t> </a:t>
            </a:r>
            <a:r>
              <a:rPr lang="en-US" sz="3600" dirty="0" err="1"/>
              <a:t>điểm</a:t>
            </a:r>
            <a:r>
              <a:rPr lang="en-US" sz="3600" dirty="0"/>
              <a:t> </a:t>
            </a:r>
            <a:r>
              <a:rPr lang="en-US" sz="3600" dirty="0" err="1"/>
              <a:t>và</a:t>
            </a:r>
            <a:r>
              <a:rPr lang="en-US" sz="3600" dirty="0"/>
              <a:t> </a:t>
            </a:r>
            <a:r>
              <a:rPr lang="en-US" sz="3600" dirty="0" err="1"/>
              <a:t>phản</a:t>
            </a:r>
            <a:r>
              <a:rPr lang="en-US" sz="3600" dirty="0"/>
              <a:t> </a:t>
            </a:r>
            <a:r>
              <a:rPr lang="en-US" sz="3600" dirty="0" err="1"/>
              <a:t>hồi</a:t>
            </a:r>
            <a:endParaRPr lang="en-US" sz="3600" dirty="0"/>
          </a:p>
        </p:txBody>
      </p:sp>
      <p:pic>
        <p:nvPicPr>
          <p:cNvPr id="5" name="Picture 4">
            <a:extLst>
              <a:ext uri="{FF2B5EF4-FFF2-40B4-BE49-F238E27FC236}">
                <a16:creationId xmlns:a16="http://schemas.microsoft.com/office/drawing/2014/main" id="{34865181-5C26-4FEC-9829-44CD33A6DC0B}"/>
              </a:ext>
            </a:extLst>
          </p:cNvPr>
          <p:cNvPicPr/>
          <p:nvPr/>
        </p:nvPicPr>
        <p:blipFill>
          <a:blip r:embed="rId3"/>
          <a:stretch>
            <a:fillRect/>
          </a:stretch>
        </p:blipFill>
        <p:spPr>
          <a:xfrm>
            <a:off x="382301" y="965517"/>
            <a:ext cx="8364750" cy="3911283"/>
          </a:xfrm>
          <a:prstGeom prst="rect">
            <a:avLst/>
          </a:prstGeom>
        </p:spPr>
      </p:pic>
    </p:spTree>
    <p:extLst>
      <p:ext uri="{BB962C8B-B14F-4D97-AF65-F5344CB8AC3E}">
        <p14:creationId xmlns:p14="http://schemas.microsoft.com/office/powerpoint/2010/main" val="18067037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85304"/>
            <a:ext cx="7704000" cy="572700"/>
          </a:xfrm>
          <a:prstGeom prst="rect">
            <a:avLst/>
          </a:prstGeom>
        </p:spPr>
        <p:txBody>
          <a:bodyPr spcFirstLastPara="1" wrap="square" lIns="91425" tIns="91425" rIns="91425" bIns="91425" anchor="t" anchorCtr="0">
            <a:noAutofit/>
          </a:bodyPr>
          <a:lstStyle/>
          <a:p>
            <a:r>
              <a:rPr lang="en-US" sz="3600" dirty="0" err="1"/>
              <a:t>Bảng</a:t>
            </a:r>
            <a:r>
              <a:rPr lang="en-US" sz="3600" dirty="0"/>
              <a:t> </a:t>
            </a:r>
            <a:r>
              <a:rPr lang="en-US" sz="3600" dirty="0" err="1"/>
              <a:t>biểu</a:t>
            </a:r>
            <a:endParaRPr lang="en-US" sz="3600" dirty="0"/>
          </a:p>
        </p:txBody>
      </p:sp>
      <p:pic>
        <p:nvPicPr>
          <p:cNvPr id="5" name="Picture 4" descr="ảnh 2_4">
            <a:extLst>
              <a:ext uri="{FF2B5EF4-FFF2-40B4-BE49-F238E27FC236}">
                <a16:creationId xmlns:a16="http://schemas.microsoft.com/office/drawing/2014/main" id="{44A229AC-B3A9-42F4-A271-10E2B3643039}"/>
              </a:ext>
            </a:extLst>
          </p:cNvPr>
          <p:cNvPicPr/>
          <p:nvPr/>
        </p:nvPicPr>
        <p:blipFill>
          <a:blip r:embed="rId3"/>
          <a:stretch>
            <a:fillRect/>
          </a:stretch>
        </p:blipFill>
        <p:spPr>
          <a:xfrm>
            <a:off x="312658" y="856478"/>
            <a:ext cx="5336775" cy="3642354"/>
          </a:xfrm>
          <a:prstGeom prst="rect">
            <a:avLst/>
          </a:prstGeom>
        </p:spPr>
      </p:pic>
      <p:pic>
        <p:nvPicPr>
          <p:cNvPr id="6" name="Picture 5">
            <a:extLst>
              <a:ext uri="{FF2B5EF4-FFF2-40B4-BE49-F238E27FC236}">
                <a16:creationId xmlns:a16="http://schemas.microsoft.com/office/drawing/2014/main" id="{D95B1AC3-6E55-4DA1-B352-976F8E056FA6}"/>
              </a:ext>
            </a:extLst>
          </p:cNvPr>
          <p:cNvPicPr/>
          <p:nvPr/>
        </p:nvPicPr>
        <p:blipFill>
          <a:blip r:embed="rId4"/>
          <a:stretch>
            <a:fillRect/>
          </a:stretch>
        </p:blipFill>
        <p:spPr>
          <a:xfrm>
            <a:off x="5769935" y="964941"/>
            <a:ext cx="3168502" cy="3472379"/>
          </a:xfrm>
          <a:prstGeom prst="rect">
            <a:avLst/>
          </a:prstGeom>
        </p:spPr>
      </p:pic>
    </p:spTree>
    <p:extLst>
      <p:ext uri="{BB962C8B-B14F-4D97-AF65-F5344CB8AC3E}">
        <p14:creationId xmlns:p14="http://schemas.microsoft.com/office/powerpoint/2010/main" val="7490579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Xây</a:t>
            </a:r>
            <a:r>
              <a:rPr lang="en-US" sz="3600" dirty="0"/>
              <a:t> </a:t>
            </a:r>
            <a:r>
              <a:rPr lang="en-US" sz="3600" dirty="0" err="1"/>
              <a:t>dựng</a:t>
            </a:r>
            <a:r>
              <a:rPr lang="en-US" sz="3600" dirty="0"/>
              <a:t> SQL</a:t>
            </a:r>
          </a:p>
        </p:txBody>
      </p:sp>
      <p:pic>
        <p:nvPicPr>
          <p:cNvPr id="2" name="Picture 1">
            <a:extLst>
              <a:ext uri="{FF2B5EF4-FFF2-40B4-BE49-F238E27FC236}">
                <a16:creationId xmlns:a16="http://schemas.microsoft.com/office/drawing/2014/main" id="{A35D9150-3F6E-4884-AB4E-C52F5565BD85}"/>
              </a:ext>
            </a:extLst>
          </p:cNvPr>
          <p:cNvPicPr>
            <a:picLocks noChangeAspect="1"/>
          </p:cNvPicPr>
          <p:nvPr/>
        </p:nvPicPr>
        <p:blipFill>
          <a:blip r:embed="rId3"/>
          <a:stretch>
            <a:fillRect/>
          </a:stretch>
        </p:blipFill>
        <p:spPr>
          <a:xfrm>
            <a:off x="177208" y="856478"/>
            <a:ext cx="8669079" cy="4176818"/>
          </a:xfrm>
          <a:prstGeom prst="rect">
            <a:avLst/>
          </a:prstGeom>
        </p:spPr>
      </p:pic>
    </p:spTree>
    <p:extLst>
      <p:ext uri="{BB962C8B-B14F-4D97-AF65-F5344CB8AC3E}">
        <p14:creationId xmlns:p14="http://schemas.microsoft.com/office/powerpoint/2010/main" val="20544277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2804561" y="0"/>
            <a:ext cx="3705000" cy="9319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t>Nhóm </a:t>
            </a:r>
            <a:r>
              <a:rPr lang="en-US" sz="4000" dirty="0"/>
              <a:t>08</a:t>
            </a:r>
            <a:endParaRPr sz="4000" dirty="0"/>
          </a:p>
        </p:txBody>
      </p:sp>
      <p:graphicFrame>
        <p:nvGraphicFramePr>
          <p:cNvPr id="2" name="Table 1">
            <a:extLst>
              <a:ext uri="{FF2B5EF4-FFF2-40B4-BE49-F238E27FC236}">
                <a16:creationId xmlns:a16="http://schemas.microsoft.com/office/drawing/2014/main" id="{49B4D8EB-4862-412F-AB59-1C907C063C99}"/>
              </a:ext>
            </a:extLst>
          </p:cNvPr>
          <p:cNvGraphicFramePr>
            <a:graphicFrameLocks noGrp="1"/>
          </p:cNvGraphicFramePr>
          <p:nvPr>
            <p:extLst>
              <p:ext uri="{D42A27DB-BD31-4B8C-83A1-F6EECF244321}">
                <p14:modId xmlns:p14="http://schemas.microsoft.com/office/powerpoint/2010/main" val="3899507768"/>
              </p:ext>
            </p:extLst>
          </p:nvPr>
        </p:nvGraphicFramePr>
        <p:xfrm>
          <a:off x="275196" y="837913"/>
          <a:ext cx="8593608" cy="3698461"/>
        </p:xfrm>
        <a:graphic>
          <a:graphicData uri="http://schemas.openxmlformats.org/drawingml/2006/table">
            <a:tbl>
              <a:tblPr firstRow="1" firstCol="1" bandRow="1">
                <a:tableStyleId>{A30A728B-AC10-4925-B89E-964584313E2F}</a:tableStyleId>
              </a:tblPr>
              <a:tblGrid>
                <a:gridCol w="448230">
                  <a:extLst>
                    <a:ext uri="{9D8B030D-6E8A-4147-A177-3AD203B41FA5}">
                      <a16:colId xmlns:a16="http://schemas.microsoft.com/office/drawing/2014/main" val="1520233491"/>
                    </a:ext>
                  </a:extLst>
                </a:gridCol>
                <a:gridCol w="1051016">
                  <a:extLst>
                    <a:ext uri="{9D8B030D-6E8A-4147-A177-3AD203B41FA5}">
                      <a16:colId xmlns:a16="http://schemas.microsoft.com/office/drawing/2014/main" val="2554692266"/>
                    </a:ext>
                  </a:extLst>
                </a:gridCol>
                <a:gridCol w="1066474">
                  <a:extLst>
                    <a:ext uri="{9D8B030D-6E8A-4147-A177-3AD203B41FA5}">
                      <a16:colId xmlns:a16="http://schemas.microsoft.com/office/drawing/2014/main" val="61041801"/>
                    </a:ext>
                  </a:extLst>
                </a:gridCol>
                <a:gridCol w="6027888">
                  <a:extLst>
                    <a:ext uri="{9D8B030D-6E8A-4147-A177-3AD203B41FA5}">
                      <a16:colId xmlns:a16="http://schemas.microsoft.com/office/drawing/2014/main" val="1444683570"/>
                    </a:ext>
                  </a:extLst>
                </a:gridCol>
              </a:tblGrid>
              <a:tr h="290538">
                <a:tc>
                  <a:txBody>
                    <a:bodyPr/>
                    <a:lstStyle/>
                    <a:p>
                      <a:pPr algn="ctr">
                        <a:lnSpc>
                          <a:spcPct val="120000"/>
                        </a:lnSpc>
                        <a:spcBef>
                          <a:spcPts val="600"/>
                        </a:spcBef>
                        <a:spcAft>
                          <a:spcPts val="600"/>
                        </a:spcAft>
                      </a:pPr>
                      <a:r>
                        <a:rPr lang="en-US" sz="1200">
                          <a:effectLst/>
                        </a:rPr>
                        <a:t>STT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a:effectLst/>
                        </a:rPr>
                        <a:t>MSSV</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a:effectLst/>
                        </a:rPr>
                        <a:t>HỌ TÊN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a:effectLst/>
                        </a:rPr>
                        <a:t>CÔNG VIỆC ĐƯỢC GIAO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extLst>
                  <a:ext uri="{0D108BD9-81ED-4DB2-BD59-A6C34878D82A}">
                    <a16:rowId xmlns:a16="http://schemas.microsoft.com/office/drawing/2014/main" val="2903580943"/>
                  </a:ext>
                </a:extLst>
              </a:tr>
              <a:tr h="696340">
                <a:tc>
                  <a:txBody>
                    <a:bodyPr/>
                    <a:lstStyle/>
                    <a:p>
                      <a:pPr algn="ctr">
                        <a:lnSpc>
                          <a:spcPct val="150000"/>
                        </a:lnSpc>
                        <a:spcBef>
                          <a:spcPts val="600"/>
                        </a:spcBef>
                        <a:spcAft>
                          <a:spcPts val="60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2001222091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Trần Đăng Khoa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dirty="0" err="1">
                          <a:effectLst/>
                        </a:rPr>
                        <a:t>Khảo</a:t>
                      </a:r>
                      <a:r>
                        <a:rPr lang="en-US" sz="1200" dirty="0">
                          <a:effectLst/>
                        </a:rPr>
                        <a:t> </a:t>
                      </a:r>
                      <a:r>
                        <a:rPr lang="en-US" sz="1200" dirty="0" err="1">
                          <a:effectLst/>
                        </a:rPr>
                        <a:t>sát</a:t>
                      </a:r>
                      <a:r>
                        <a:rPr lang="en-US" sz="1200" dirty="0">
                          <a:effectLst/>
                        </a:rPr>
                        <a:t> </a:t>
                      </a:r>
                      <a:r>
                        <a:rPr lang="en-US" sz="1200" dirty="0" err="1">
                          <a:effectLst/>
                        </a:rPr>
                        <a:t>yêu</a:t>
                      </a:r>
                      <a:r>
                        <a:rPr lang="en-US" sz="1200" dirty="0">
                          <a:effectLst/>
                        </a:rPr>
                        <a:t> </a:t>
                      </a:r>
                      <a:r>
                        <a:rPr lang="en-US" sz="1200" dirty="0" err="1">
                          <a:effectLst/>
                        </a:rPr>
                        <a:t>cầu</a:t>
                      </a:r>
                      <a:r>
                        <a:rPr lang="en-US" sz="1200" dirty="0">
                          <a:effectLst/>
                        </a:rPr>
                        <a:t>, </a:t>
                      </a:r>
                      <a:r>
                        <a:rPr lang="en-US" sz="1200" dirty="0" err="1">
                          <a:effectLst/>
                        </a:rPr>
                        <a:t>tìm</a:t>
                      </a:r>
                      <a:r>
                        <a:rPr lang="en-US" sz="1200" dirty="0">
                          <a:effectLst/>
                        </a:rPr>
                        <a:t> </a:t>
                      </a:r>
                      <a:r>
                        <a:rPr lang="en-US" sz="1200" dirty="0" err="1">
                          <a:effectLst/>
                        </a:rPr>
                        <a:t>kiếm</a:t>
                      </a:r>
                      <a:r>
                        <a:rPr lang="en-US" sz="1200" dirty="0">
                          <a:effectLst/>
                        </a:rPr>
                        <a:t> </a:t>
                      </a:r>
                      <a:r>
                        <a:rPr lang="en-US" sz="1200" dirty="0" err="1">
                          <a:effectLst/>
                        </a:rPr>
                        <a:t>các</a:t>
                      </a:r>
                      <a:r>
                        <a:rPr lang="en-US" sz="1200" dirty="0">
                          <a:effectLst/>
                        </a:rPr>
                        <a:t> </a:t>
                      </a:r>
                      <a:r>
                        <a:rPr lang="en-US" sz="1200" dirty="0" err="1">
                          <a:effectLst/>
                        </a:rPr>
                        <a:t>biểu</a:t>
                      </a:r>
                      <a:r>
                        <a:rPr lang="en-US" sz="1200" dirty="0">
                          <a:effectLst/>
                        </a:rPr>
                        <a:t> </a:t>
                      </a:r>
                      <a:r>
                        <a:rPr lang="en-US" sz="1200" dirty="0" err="1">
                          <a:effectLst/>
                        </a:rPr>
                        <a:t>mẫu</a:t>
                      </a:r>
                      <a:r>
                        <a:rPr lang="en-US" sz="1200" dirty="0">
                          <a:effectLst/>
                        </a:rPr>
                        <a:t> </a:t>
                      </a:r>
                      <a:r>
                        <a:rPr lang="en-US" sz="1200" dirty="0" err="1">
                          <a:effectLst/>
                        </a:rPr>
                        <a:t>cần</a:t>
                      </a:r>
                      <a:r>
                        <a:rPr lang="en-US" sz="1200" dirty="0">
                          <a:effectLst/>
                        </a:rPr>
                        <a:t> </a:t>
                      </a:r>
                      <a:r>
                        <a:rPr lang="en-US" sz="1200" dirty="0" err="1">
                          <a:effectLst/>
                        </a:rPr>
                        <a:t>thiết</a:t>
                      </a:r>
                      <a:r>
                        <a:rPr lang="en-US" sz="1200" dirty="0">
                          <a:effectLst/>
                        </a:rPr>
                        <a:t>, </a:t>
                      </a:r>
                      <a:r>
                        <a:rPr lang="en-US" sz="1200" dirty="0" err="1">
                          <a:effectLst/>
                        </a:rPr>
                        <a:t>viết</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điểm</a:t>
                      </a:r>
                      <a:r>
                        <a:rPr lang="en-US" sz="1200" dirty="0">
                          <a:effectLst/>
                        </a:rPr>
                        <a:t> </a:t>
                      </a:r>
                      <a:r>
                        <a:rPr lang="en-US" sz="1200" dirty="0" err="1">
                          <a:effectLst/>
                        </a:rPr>
                        <a:t>và</a:t>
                      </a:r>
                      <a:r>
                        <a:rPr lang="en-US" sz="1200" dirty="0">
                          <a:effectLst/>
                        </a:rPr>
                        <a:t> </a:t>
                      </a:r>
                      <a:r>
                        <a:rPr lang="en-US" sz="1200" dirty="0" err="1">
                          <a:effectLst/>
                        </a:rPr>
                        <a:t>nhập</a:t>
                      </a:r>
                      <a:r>
                        <a:rPr lang="en-US" sz="1200" dirty="0">
                          <a:effectLst/>
                        </a:rPr>
                        <a:t> </a:t>
                      </a:r>
                      <a:r>
                        <a:rPr lang="en-US" sz="1200" dirty="0" err="1">
                          <a:effectLst/>
                        </a:rPr>
                        <a:t>điểmVẽ</a:t>
                      </a:r>
                      <a:r>
                        <a:rPr lang="en-US" sz="1200" dirty="0">
                          <a:effectLst/>
                        </a:rPr>
                        <a:t> </a:t>
                      </a:r>
                      <a:r>
                        <a:rPr lang="en-US" sz="1200" dirty="0" err="1">
                          <a:effectLst/>
                        </a:rPr>
                        <a:t>biểu</a:t>
                      </a:r>
                      <a:r>
                        <a:rPr lang="en-US" sz="1200" dirty="0">
                          <a:effectLst/>
                        </a:rPr>
                        <a:t> </a:t>
                      </a:r>
                      <a:r>
                        <a:rPr lang="en-US" sz="1200" dirty="0" err="1">
                          <a:effectLst/>
                        </a:rPr>
                        <a:t>đồ</a:t>
                      </a:r>
                      <a:r>
                        <a:rPr lang="en-US" sz="1200" dirty="0">
                          <a:effectLst/>
                        </a:rPr>
                        <a:t> DFD, </a:t>
                      </a:r>
                      <a:r>
                        <a:rPr lang="en-US" sz="1200" dirty="0" err="1">
                          <a:effectLst/>
                        </a:rPr>
                        <a:t>làm</a:t>
                      </a:r>
                      <a:r>
                        <a:rPr lang="en-US" sz="1200" dirty="0">
                          <a:effectLst/>
                        </a:rPr>
                        <a:t> word. </a:t>
                      </a:r>
                      <a:r>
                        <a:rPr lang="en-US" sz="1200" dirty="0" err="1">
                          <a:effectLst/>
                        </a:rPr>
                        <a:t>Xây</a:t>
                      </a:r>
                      <a:r>
                        <a:rPr lang="en-US" sz="1200" dirty="0">
                          <a:effectLst/>
                        </a:rPr>
                        <a:t> </a:t>
                      </a:r>
                      <a:r>
                        <a:rPr lang="en-US" sz="1200" dirty="0" err="1">
                          <a:effectLst/>
                        </a:rPr>
                        <a:t>dựng</a:t>
                      </a:r>
                      <a:r>
                        <a:rPr lang="en-US" sz="1200" dirty="0">
                          <a:effectLst/>
                        </a:rPr>
                        <a:t> Demo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extLst>
                  <a:ext uri="{0D108BD9-81ED-4DB2-BD59-A6C34878D82A}">
                    <a16:rowId xmlns:a16="http://schemas.microsoft.com/office/drawing/2014/main" val="2335524549"/>
                  </a:ext>
                </a:extLst>
              </a:tr>
              <a:tr h="1403355">
                <a:tc>
                  <a:txBody>
                    <a:bodyPr/>
                    <a:lstStyle/>
                    <a:p>
                      <a:pPr algn="ctr">
                        <a:lnSpc>
                          <a:spcPct val="150000"/>
                        </a:lnSpc>
                        <a:spcBef>
                          <a:spcPts val="600"/>
                        </a:spcBef>
                        <a:spcAft>
                          <a:spcPts val="600"/>
                        </a:spcAft>
                      </a:pPr>
                      <a:r>
                        <a:rPr lang="en-US" sz="12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2001220867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Nguyễn Vương Hồng Đào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dirty="0" err="1">
                          <a:effectLst/>
                        </a:rPr>
                        <a:t>Viết</a:t>
                      </a:r>
                      <a:r>
                        <a:rPr lang="en-US" sz="1200" dirty="0">
                          <a:effectLst/>
                        </a:rPr>
                        <a:t> </a:t>
                      </a:r>
                      <a:r>
                        <a:rPr lang="en-US" sz="1200" dirty="0" err="1">
                          <a:effectLst/>
                        </a:rPr>
                        <a:t>mở</a:t>
                      </a:r>
                      <a:r>
                        <a:rPr lang="en-US" sz="1200" dirty="0">
                          <a:effectLst/>
                        </a:rPr>
                        <a:t> </a:t>
                      </a:r>
                      <a:r>
                        <a:rPr lang="en-US" sz="1200" dirty="0" err="1">
                          <a:effectLst/>
                        </a:rPr>
                        <a:t>đầu</a:t>
                      </a:r>
                      <a:r>
                        <a:rPr lang="en-US" sz="1200" dirty="0">
                          <a:effectLst/>
                        </a:rPr>
                        <a:t> </a:t>
                      </a:r>
                      <a:r>
                        <a:rPr lang="en-US" sz="1200" dirty="0" err="1">
                          <a:effectLst/>
                        </a:rPr>
                        <a:t>đề</a:t>
                      </a:r>
                      <a:r>
                        <a:rPr lang="en-US" sz="1200" dirty="0">
                          <a:effectLst/>
                        </a:rPr>
                        <a:t> </a:t>
                      </a:r>
                      <a:r>
                        <a:rPr lang="en-US" sz="1200" dirty="0" err="1">
                          <a:effectLst/>
                        </a:rPr>
                        <a:t>tàiViết</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học</a:t>
                      </a:r>
                      <a:r>
                        <a:rPr lang="en-US" sz="1200" dirty="0">
                          <a:effectLst/>
                        </a:rPr>
                        <a:t> </a:t>
                      </a:r>
                      <a:r>
                        <a:rPr lang="en-US" sz="1200" dirty="0" err="1">
                          <a:effectLst/>
                        </a:rPr>
                        <a:t>sinh</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giáo</a:t>
                      </a:r>
                      <a:r>
                        <a:rPr lang="en-US" sz="1200" dirty="0">
                          <a:effectLst/>
                        </a:rPr>
                        <a:t> </a:t>
                      </a:r>
                      <a:r>
                        <a:rPr lang="en-US" sz="1200" dirty="0" err="1">
                          <a:effectLst/>
                        </a:rPr>
                        <a:t>viên</a:t>
                      </a:r>
                      <a:r>
                        <a:rPr lang="en-US" sz="1200" dirty="0">
                          <a:effectLst/>
                        </a:rPr>
                        <a:t>, </a:t>
                      </a:r>
                      <a:r>
                        <a:rPr lang="en-US" sz="1200" dirty="0" err="1">
                          <a:effectLst/>
                        </a:rPr>
                        <a:t>vẽ</a:t>
                      </a:r>
                      <a:r>
                        <a:rPr lang="en-US" sz="1200" dirty="0">
                          <a:effectLst/>
                        </a:rPr>
                        <a:t> BPM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Học</a:t>
                      </a:r>
                      <a:r>
                        <a:rPr lang="en-US" sz="1200" dirty="0">
                          <a:effectLst/>
                        </a:rPr>
                        <a:t> </a:t>
                      </a:r>
                      <a:r>
                        <a:rPr lang="en-US" sz="1200" dirty="0" err="1">
                          <a:effectLst/>
                        </a:rPr>
                        <a:t>Sinh</a:t>
                      </a:r>
                      <a:r>
                        <a:rPr lang="en-US" sz="1200" dirty="0">
                          <a:effectLst/>
                        </a:rPr>
                        <a:t>, </a:t>
                      </a:r>
                      <a:r>
                        <a:rPr lang="en-US" sz="1200" dirty="0" err="1">
                          <a:effectLst/>
                        </a:rPr>
                        <a:t>Lớp</a:t>
                      </a:r>
                      <a:r>
                        <a:rPr lang="en-US" sz="1200" dirty="0">
                          <a:effectLst/>
                        </a:rPr>
                        <a:t>, </a:t>
                      </a:r>
                      <a:r>
                        <a:rPr lang="en-US" sz="1200" dirty="0" err="1">
                          <a:effectLst/>
                        </a:rPr>
                        <a:t>Môn</a:t>
                      </a:r>
                      <a:r>
                        <a:rPr lang="en-US" sz="1200" dirty="0">
                          <a:effectLst/>
                        </a:rPr>
                        <a:t> </a:t>
                      </a:r>
                      <a:r>
                        <a:rPr lang="en-US" sz="1200" dirty="0" err="1">
                          <a:effectLst/>
                        </a:rPr>
                        <a:t>học</a:t>
                      </a:r>
                      <a:r>
                        <a:rPr lang="en-US" sz="1200" dirty="0">
                          <a:effectLst/>
                        </a:rPr>
                        <a:t> </a:t>
                      </a:r>
                      <a:r>
                        <a:rPr lang="en-US" sz="1200" dirty="0" err="1">
                          <a:effectLst/>
                        </a:rPr>
                        <a:t>và</a:t>
                      </a:r>
                      <a:r>
                        <a:rPr lang="en-US" sz="1200" dirty="0">
                          <a:effectLst/>
                        </a:rPr>
                        <a:t> TKB. </a:t>
                      </a:r>
                      <a:r>
                        <a:rPr lang="en-US" sz="1200" dirty="0" err="1">
                          <a:effectLst/>
                        </a:rPr>
                        <a:t>Tìm</a:t>
                      </a:r>
                      <a:r>
                        <a:rPr lang="en-US" sz="1200" dirty="0">
                          <a:effectLst/>
                        </a:rPr>
                        <a:t> </a:t>
                      </a:r>
                      <a:r>
                        <a:rPr lang="en-US" sz="1200" dirty="0" err="1">
                          <a:effectLst/>
                        </a:rPr>
                        <a:t>kiếm</a:t>
                      </a:r>
                      <a:r>
                        <a:rPr lang="en-US" sz="1200" dirty="0">
                          <a:effectLst/>
                        </a:rPr>
                        <a:t> </a:t>
                      </a:r>
                      <a:r>
                        <a:rPr lang="en-US" sz="1200" dirty="0" err="1">
                          <a:effectLst/>
                        </a:rPr>
                        <a:t>các</a:t>
                      </a:r>
                      <a:r>
                        <a:rPr lang="en-US" sz="1200" dirty="0">
                          <a:effectLst/>
                        </a:rPr>
                        <a:t> </a:t>
                      </a:r>
                      <a:r>
                        <a:rPr lang="en-US" sz="1200" dirty="0" err="1">
                          <a:effectLst/>
                        </a:rPr>
                        <a:t>biểu</a:t>
                      </a:r>
                      <a:r>
                        <a:rPr lang="en-US" sz="1200" dirty="0">
                          <a:effectLst/>
                        </a:rPr>
                        <a:t> </a:t>
                      </a:r>
                      <a:r>
                        <a:rPr lang="en-US" sz="1200" dirty="0" err="1">
                          <a:effectLst/>
                        </a:rPr>
                        <a:t>mẫu</a:t>
                      </a:r>
                      <a:r>
                        <a:rPr lang="en-US" sz="1200" dirty="0">
                          <a:effectLst/>
                        </a:rPr>
                        <a:t> </a:t>
                      </a:r>
                      <a:r>
                        <a:rPr lang="en-US" sz="1200" dirty="0" err="1">
                          <a:effectLst/>
                        </a:rPr>
                        <a:t>liên</a:t>
                      </a:r>
                      <a:r>
                        <a:rPr lang="en-US" sz="1200" dirty="0">
                          <a:effectLst/>
                        </a:rPr>
                        <a:t> </a:t>
                      </a:r>
                      <a:r>
                        <a:rPr lang="en-US" sz="1200" dirty="0" err="1">
                          <a:effectLst/>
                        </a:rPr>
                        <a:t>quan</a:t>
                      </a:r>
                      <a:r>
                        <a:rPr lang="en-US" sz="1200" dirty="0">
                          <a:effectLst/>
                        </a:rPr>
                        <a:t>. </a:t>
                      </a:r>
                      <a:r>
                        <a:rPr lang="en-US" sz="1200" dirty="0" err="1">
                          <a:effectLst/>
                        </a:rPr>
                        <a:t>Tạo</a:t>
                      </a:r>
                      <a:r>
                        <a:rPr lang="en-US" sz="1200" dirty="0">
                          <a:effectLst/>
                        </a:rPr>
                        <a:t> </a:t>
                      </a:r>
                      <a:r>
                        <a:rPr lang="en-US" sz="1200" dirty="0" err="1">
                          <a:effectLst/>
                        </a:rPr>
                        <a:t>bảng</a:t>
                      </a:r>
                      <a:r>
                        <a:rPr lang="en-US" sz="1200" dirty="0">
                          <a:effectLst/>
                        </a:rPr>
                        <a:t> </a:t>
                      </a:r>
                      <a:r>
                        <a:rPr lang="en-US" sz="1200" dirty="0" err="1">
                          <a:effectLst/>
                        </a:rPr>
                        <a:t>mô</a:t>
                      </a:r>
                      <a:r>
                        <a:rPr lang="en-US" sz="1200" dirty="0">
                          <a:effectLst/>
                        </a:rPr>
                        <a:t> </a:t>
                      </a:r>
                      <a:r>
                        <a:rPr lang="en-US" sz="1200" dirty="0" err="1">
                          <a:effectLst/>
                        </a:rPr>
                        <a:t>tả</a:t>
                      </a:r>
                      <a:r>
                        <a:rPr lang="en-US" sz="1200" dirty="0">
                          <a:effectLst/>
                        </a:rPr>
                        <a:t> </a:t>
                      </a:r>
                      <a:r>
                        <a:rPr lang="en-US" sz="1200" dirty="0" err="1">
                          <a:effectLst/>
                        </a:rPr>
                        <a:t>toàn</a:t>
                      </a:r>
                      <a:r>
                        <a:rPr lang="en-US" sz="1200" dirty="0">
                          <a:effectLst/>
                        </a:rPr>
                        <a:t> </a:t>
                      </a:r>
                      <a:r>
                        <a:rPr lang="en-US" sz="1200" dirty="0" err="1">
                          <a:effectLst/>
                        </a:rPr>
                        <a:t>bộ</a:t>
                      </a:r>
                      <a:r>
                        <a:rPr lang="en-US" sz="1200" dirty="0">
                          <a:effectLst/>
                        </a:rPr>
                        <a:t> </a:t>
                      </a:r>
                      <a:r>
                        <a:rPr lang="en-US" sz="1200" dirty="0" err="1">
                          <a:effectLst/>
                        </a:rPr>
                        <a:t>các</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Xây</a:t>
                      </a:r>
                      <a:r>
                        <a:rPr lang="en-US" sz="1200" dirty="0">
                          <a:effectLst/>
                        </a:rPr>
                        <a:t> </a:t>
                      </a:r>
                      <a:r>
                        <a:rPr lang="en-US" sz="1200" dirty="0" err="1">
                          <a:effectLst/>
                        </a:rPr>
                        <a:t>dựng</a:t>
                      </a:r>
                      <a:r>
                        <a:rPr lang="en-US" sz="1200" dirty="0">
                          <a:effectLst/>
                        </a:rPr>
                        <a:t> Demo. Word, </a:t>
                      </a:r>
                      <a:r>
                        <a:rPr lang="en-US" sz="1200" dirty="0" err="1">
                          <a:effectLst/>
                        </a:rPr>
                        <a:t>Powerpoint</a:t>
                      </a:r>
                      <a:r>
                        <a:rPr lang="en-US" sz="1200" dirty="0">
                          <a:effectLst/>
                        </a:rPr>
                        <a:t>.</a:t>
                      </a:r>
                    </a:p>
                    <a:p>
                      <a:pPr algn="ctr">
                        <a:lnSpc>
                          <a:spcPct val="120000"/>
                        </a:lnSpc>
                        <a:spcBef>
                          <a:spcPts val="600"/>
                        </a:spcBef>
                        <a:spcAft>
                          <a:spcPts val="600"/>
                        </a:spcAft>
                      </a:pPr>
                      <a:r>
                        <a:rPr lang="en-US" sz="1200" dirty="0" err="1">
                          <a:effectLst/>
                        </a:rPr>
                        <a:t>Viết</a:t>
                      </a:r>
                      <a:r>
                        <a:rPr lang="en-US" sz="1200" dirty="0">
                          <a:effectLst/>
                        </a:rPr>
                        <a:t> </a:t>
                      </a:r>
                      <a:r>
                        <a:rPr lang="en-US" sz="1200" dirty="0" err="1">
                          <a:effectLst/>
                        </a:rPr>
                        <a:t>mô</a:t>
                      </a:r>
                      <a:r>
                        <a:rPr lang="en-US" sz="1200" dirty="0">
                          <a:effectLst/>
                        </a:rPr>
                        <a:t> </a:t>
                      </a:r>
                      <a:r>
                        <a:rPr lang="en-US" sz="1200" dirty="0" err="1">
                          <a:effectLst/>
                        </a:rPr>
                        <a:t>tả</a:t>
                      </a:r>
                      <a:r>
                        <a:rPr lang="en-US" sz="1200" dirty="0">
                          <a:effectLst/>
                        </a:rPr>
                        <a:t> chi </a:t>
                      </a:r>
                      <a:r>
                        <a:rPr lang="en-US" sz="1200" dirty="0" err="1">
                          <a:effectLst/>
                        </a:rPr>
                        <a:t>tiết</a:t>
                      </a:r>
                      <a:r>
                        <a:rPr lang="en-US" sz="1200" dirty="0">
                          <a:effectLst/>
                        </a:rPr>
                        <a:t> </a:t>
                      </a:r>
                      <a:r>
                        <a:rPr lang="en-US" sz="1200" dirty="0" err="1">
                          <a:effectLst/>
                        </a:rPr>
                        <a:t>các</a:t>
                      </a:r>
                      <a:r>
                        <a:rPr lang="en-US" sz="1200" dirty="0">
                          <a:effectLst/>
                        </a:rPr>
                        <a:t> </a:t>
                      </a:r>
                      <a:r>
                        <a:rPr lang="en-US" sz="1200" dirty="0" err="1">
                          <a:effectLst/>
                        </a:rPr>
                        <a:t>chức</a:t>
                      </a:r>
                      <a:r>
                        <a:rPr lang="en-US" sz="1200" dirty="0">
                          <a:effectLst/>
                        </a:rPr>
                        <a:t> </a:t>
                      </a:r>
                      <a:r>
                        <a:rPr lang="en-US" sz="1200" dirty="0" err="1">
                          <a:effectLst/>
                        </a:rPr>
                        <a:t>năng</a:t>
                      </a:r>
                      <a:r>
                        <a:rPr lang="en-US" sz="1200" dirty="0">
                          <a:effectLst/>
                        </a:rPr>
                        <a:t> </a:t>
                      </a:r>
                      <a:r>
                        <a:rPr lang="en-US" sz="1200" dirty="0" err="1">
                          <a:effectLst/>
                        </a:rPr>
                        <a:t>sơ</a:t>
                      </a:r>
                      <a:r>
                        <a:rPr lang="en-US" sz="1200" dirty="0">
                          <a:effectLst/>
                        </a:rPr>
                        <a:t> </a:t>
                      </a:r>
                      <a:r>
                        <a:rPr lang="en-US" sz="1200" dirty="0" err="1">
                          <a:effectLst/>
                        </a:rPr>
                        <a:t>cấp</a:t>
                      </a:r>
                      <a:r>
                        <a:rPr lang="en-US" sz="1200" dirty="0">
                          <a:effectLst/>
                        </a:rPr>
                        <a:t> </a:t>
                      </a:r>
                      <a:r>
                        <a:rPr lang="en-US" sz="1200" dirty="0" err="1">
                          <a:effectLst/>
                        </a:rPr>
                        <a:t>cho</a:t>
                      </a:r>
                      <a:r>
                        <a:rPr lang="en-US" sz="1200" dirty="0">
                          <a:effectLst/>
                        </a:rPr>
                        <a:t> CSDL. </a:t>
                      </a:r>
                      <a:r>
                        <a:rPr lang="en-US" sz="1200" dirty="0" err="1">
                          <a:effectLst/>
                        </a:rPr>
                        <a:t>Vẽ</a:t>
                      </a:r>
                      <a:r>
                        <a:rPr lang="en-US" sz="1200" dirty="0">
                          <a:effectLst/>
                        </a:rPr>
                        <a:t> </a:t>
                      </a:r>
                      <a:r>
                        <a:rPr lang="en-US" sz="1200" dirty="0" err="1">
                          <a:effectLst/>
                        </a:rPr>
                        <a:t>biểu</a:t>
                      </a:r>
                      <a:r>
                        <a:rPr lang="en-US" sz="1200" dirty="0">
                          <a:effectLst/>
                        </a:rPr>
                        <a:t> </a:t>
                      </a:r>
                      <a:r>
                        <a:rPr lang="en-US" sz="1200" dirty="0" err="1">
                          <a:effectLst/>
                        </a:rPr>
                        <a:t>đồ</a:t>
                      </a:r>
                      <a:r>
                        <a:rPr lang="en-US" sz="1200" dirty="0">
                          <a:effectLst/>
                        </a:rPr>
                        <a:t> BFD.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extLst>
                  <a:ext uri="{0D108BD9-81ED-4DB2-BD59-A6C34878D82A}">
                    <a16:rowId xmlns:a16="http://schemas.microsoft.com/office/drawing/2014/main" val="3927592216"/>
                  </a:ext>
                </a:extLst>
              </a:tr>
              <a:tr h="696340">
                <a:tc>
                  <a:txBody>
                    <a:bodyPr/>
                    <a:lstStyle/>
                    <a:p>
                      <a:pPr algn="ctr">
                        <a:lnSpc>
                          <a:spcPct val="150000"/>
                        </a:lnSpc>
                        <a:spcBef>
                          <a:spcPts val="600"/>
                        </a:spcBef>
                        <a:spcAft>
                          <a:spcPts val="6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a:t>
                      </a:r>
                    </a:p>
                  </a:txBody>
                  <a:tcPr marL="44266" marR="44266" marT="0" marB="0" anchor="ctr"/>
                </a:tc>
                <a:tc>
                  <a:txBody>
                    <a:bodyPr/>
                    <a:lstStyle/>
                    <a:p>
                      <a:pPr algn="ctr">
                        <a:lnSpc>
                          <a:spcPct val="150000"/>
                        </a:lnSpc>
                        <a:spcBef>
                          <a:spcPts val="600"/>
                        </a:spcBef>
                        <a:spcAft>
                          <a:spcPts val="600"/>
                        </a:spcAft>
                      </a:pPr>
                      <a:r>
                        <a:rPr lang="en-US" sz="1200">
                          <a:effectLst/>
                        </a:rPr>
                        <a:t>2001223629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Võ Ngô Tấn Phát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dirty="0" err="1">
                          <a:effectLst/>
                        </a:rPr>
                        <a:t>Viết</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lớp</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môn</a:t>
                      </a:r>
                      <a:endParaRPr lang="en-US" sz="1200" dirty="0">
                        <a:effectLst/>
                      </a:endParaRPr>
                    </a:p>
                    <a:p>
                      <a:pPr algn="ctr">
                        <a:lnSpc>
                          <a:spcPct val="120000"/>
                        </a:lnSpc>
                        <a:spcBef>
                          <a:spcPts val="600"/>
                        </a:spcBef>
                        <a:spcAft>
                          <a:spcPts val="600"/>
                        </a:spcAft>
                      </a:pPr>
                      <a:r>
                        <a:rPr lang="en-US" sz="1200" dirty="0" err="1">
                          <a:effectLst/>
                        </a:rPr>
                        <a:t>Thiết</a:t>
                      </a:r>
                      <a:r>
                        <a:rPr lang="en-US" sz="1200" dirty="0">
                          <a:effectLst/>
                        </a:rPr>
                        <a:t> </a:t>
                      </a:r>
                      <a:r>
                        <a:rPr lang="en-US" sz="1200" dirty="0" err="1">
                          <a:effectLst/>
                        </a:rPr>
                        <a:t>kế</a:t>
                      </a:r>
                      <a:r>
                        <a:rPr lang="en-US" sz="1200" dirty="0">
                          <a:effectLst/>
                        </a:rPr>
                        <a:t> </a:t>
                      </a:r>
                      <a:r>
                        <a:rPr lang="en-US" sz="1200" dirty="0" err="1">
                          <a:effectLst/>
                        </a:rPr>
                        <a:t>cơ</a:t>
                      </a:r>
                      <a:r>
                        <a:rPr lang="en-US" sz="1200" dirty="0">
                          <a:effectLst/>
                        </a:rPr>
                        <a:t> </a:t>
                      </a:r>
                      <a:r>
                        <a:rPr lang="en-US" sz="1200" dirty="0" err="1">
                          <a:effectLst/>
                        </a:rPr>
                        <a:t>sở</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nhập</a:t>
                      </a:r>
                      <a:r>
                        <a:rPr lang="en-US" sz="1200" dirty="0">
                          <a:effectLst/>
                        </a:rPr>
                        <a:t> </a:t>
                      </a:r>
                      <a:r>
                        <a:rPr lang="en-US" sz="1200" dirty="0" err="1">
                          <a:effectLst/>
                        </a:rPr>
                        <a:t>các</a:t>
                      </a:r>
                      <a:r>
                        <a:rPr lang="en-US" sz="1200" dirty="0">
                          <a:effectLst/>
                        </a:rPr>
                        <a:t> </a:t>
                      </a:r>
                      <a:r>
                        <a:rPr lang="en-US" sz="1200" dirty="0" err="1">
                          <a:effectLst/>
                        </a:rPr>
                        <a:t>dữ</a:t>
                      </a:r>
                      <a:r>
                        <a:rPr lang="en-US" sz="1200" dirty="0">
                          <a:effectLst/>
                        </a:rPr>
                        <a:t> </a:t>
                      </a:r>
                      <a:r>
                        <a:rPr lang="en-US" sz="1200" dirty="0" err="1">
                          <a:effectLst/>
                        </a:rPr>
                        <a:t>liệu</a:t>
                      </a:r>
                      <a:r>
                        <a:rPr lang="en-US" sz="1200" dirty="0">
                          <a:effectLst/>
                        </a:rPr>
                        <a:t> </a:t>
                      </a:r>
                      <a:r>
                        <a:rPr lang="en-US" sz="1200" dirty="0" err="1">
                          <a:effectLst/>
                        </a:rPr>
                        <a:t>cần</a:t>
                      </a:r>
                      <a:r>
                        <a:rPr lang="en-US" sz="1200" dirty="0">
                          <a:effectLst/>
                        </a:rPr>
                        <a:t> </a:t>
                      </a:r>
                      <a:r>
                        <a:rPr lang="en-US" sz="1200" dirty="0" err="1">
                          <a:effectLst/>
                        </a:rPr>
                        <a:t>thiết</a:t>
                      </a:r>
                      <a:r>
                        <a:rPr lang="en-US" sz="1200" dirty="0">
                          <a:effectLst/>
                        </a:rPr>
                        <a:t>. Word. </a:t>
                      </a:r>
                      <a:r>
                        <a:rPr lang="en-US" sz="1200" dirty="0" err="1">
                          <a:effectLst/>
                        </a:rPr>
                        <a:t>Xây</a:t>
                      </a:r>
                      <a:r>
                        <a:rPr lang="en-US" sz="1200" dirty="0">
                          <a:effectLst/>
                        </a:rPr>
                        <a:t> </a:t>
                      </a:r>
                      <a:r>
                        <a:rPr lang="en-US" sz="1200" dirty="0" err="1">
                          <a:effectLst/>
                        </a:rPr>
                        <a:t>dựng</a:t>
                      </a:r>
                      <a:r>
                        <a:rPr lang="en-US" sz="1200" dirty="0">
                          <a:effectLst/>
                        </a:rPr>
                        <a:t> Demo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extLst>
                  <a:ext uri="{0D108BD9-81ED-4DB2-BD59-A6C34878D82A}">
                    <a16:rowId xmlns:a16="http://schemas.microsoft.com/office/drawing/2014/main" val="3888713008"/>
                  </a:ext>
                </a:extLst>
              </a:tr>
              <a:tr h="611888">
                <a:tc>
                  <a:txBody>
                    <a:bodyPr/>
                    <a:lstStyle/>
                    <a:p>
                      <a:pPr algn="ctr">
                        <a:lnSpc>
                          <a:spcPct val="150000"/>
                        </a:lnSpc>
                        <a:spcBef>
                          <a:spcPts val="600"/>
                        </a:spcBef>
                        <a:spcAft>
                          <a:spcPts val="6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4</a:t>
                      </a:r>
                    </a:p>
                  </a:txBody>
                  <a:tcPr marL="44266" marR="44266" marT="0" marB="0" anchor="ctr"/>
                </a:tc>
                <a:tc>
                  <a:txBody>
                    <a:bodyPr/>
                    <a:lstStyle/>
                    <a:p>
                      <a:pPr algn="ctr">
                        <a:lnSpc>
                          <a:spcPct val="150000"/>
                        </a:lnSpc>
                        <a:spcBef>
                          <a:spcPts val="600"/>
                        </a:spcBef>
                        <a:spcAft>
                          <a:spcPts val="600"/>
                        </a:spcAft>
                      </a:pPr>
                      <a:r>
                        <a:rPr lang="en-US" sz="1200">
                          <a:effectLst/>
                        </a:rPr>
                        <a:t>2033210915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50000"/>
                        </a:lnSpc>
                        <a:spcBef>
                          <a:spcPts val="600"/>
                        </a:spcBef>
                        <a:spcAft>
                          <a:spcPts val="600"/>
                        </a:spcAft>
                      </a:pPr>
                      <a:r>
                        <a:rPr lang="en-US" sz="1200">
                          <a:effectLst/>
                        </a:rPr>
                        <a:t>Nguyễn Cao Thy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tc>
                  <a:txBody>
                    <a:bodyPr/>
                    <a:lstStyle/>
                    <a:p>
                      <a:pPr algn="ctr">
                        <a:lnSpc>
                          <a:spcPct val="120000"/>
                        </a:lnSpc>
                        <a:spcBef>
                          <a:spcPts val="600"/>
                        </a:spcBef>
                        <a:spcAft>
                          <a:spcPts val="600"/>
                        </a:spcAft>
                      </a:pPr>
                      <a:r>
                        <a:rPr lang="en-US" sz="1200" dirty="0" err="1">
                          <a:effectLst/>
                        </a:rPr>
                        <a:t>Vẽ</a:t>
                      </a:r>
                      <a:r>
                        <a:rPr lang="en-US" sz="1200" dirty="0">
                          <a:effectLst/>
                        </a:rPr>
                        <a:t> BPM </a:t>
                      </a:r>
                      <a:r>
                        <a:rPr lang="en-US" sz="1200" dirty="0" err="1">
                          <a:effectLst/>
                        </a:rPr>
                        <a:t>về</a:t>
                      </a:r>
                      <a:r>
                        <a:rPr lang="en-US" sz="1200" dirty="0">
                          <a:effectLst/>
                        </a:rPr>
                        <a:t> </a:t>
                      </a:r>
                      <a:r>
                        <a:rPr lang="en-US" sz="1200" dirty="0" err="1">
                          <a:effectLst/>
                        </a:rPr>
                        <a:t>quy</a:t>
                      </a:r>
                      <a:r>
                        <a:rPr lang="en-US" sz="1200" dirty="0">
                          <a:effectLst/>
                        </a:rPr>
                        <a:t> </a:t>
                      </a:r>
                      <a:r>
                        <a:rPr lang="en-US" sz="1200" dirty="0" err="1">
                          <a:effectLst/>
                        </a:rPr>
                        <a:t>trình</a:t>
                      </a:r>
                      <a:r>
                        <a:rPr lang="en-US" sz="1200" dirty="0">
                          <a:effectLst/>
                        </a:rPr>
                        <a:t> </a:t>
                      </a:r>
                      <a:r>
                        <a:rPr lang="en-US" sz="1200" dirty="0" err="1">
                          <a:effectLst/>
                        </a:rPr>
                        <a:t>nhập</a:t>
                      </a:r>
                      <a:r>
                        <a:rPr lang="en-US" sz="1200" dirty="0">
                          <a:effectLst/>
                        </a:rPr>
                        <a:t> </a:t>
                      </a:r>
                      <a:r>
                        <a:rPr lang="en-US" sz="1200" dirty="0" err="1">
                          <a:effectLst/>
                        </a:rPr>
                        <a:t>điểm</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Giáo</a:t>
                      </a:r>
                      <a:r>
                        <a:rPr lang="en-US" sz="1200" dirty="0">
                          <a:effectLst/>
                        </a:rPr>
                        <a:t> </a:t>
                      </a:r>
                      <a:r>
                        <a:rPr lang="en-US" sz="1200" dirty="0" err="1">
                          <a:effectLst/>
                        </a:rPr>
                        <a:t>Viên</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điểm</a:t>
                      </a:r>
                      <a:r>
                        <a:rPr lang="en-US" sz="1200" dirty="0">
                          <a:effectLst/>
                        </a:rPr>
                        <a:t> </a:t>
                      </a:r>
                      <a:r>
                        <a:rPr lang="en-US" sz="1200" dirty="0" err="1">
                          <a:effectLst/>
                        </a:rPr>
                        <a:t>và</a:t>
                      </a:r>
                      <a:r>
                        <a:rPr lang="en-US" sz="1200" dirty="0">
                          <a:effectLst/>
                        </a:rPr>
                        <a:t> </a:t>
                      </a:r>
                      <a:r>
                        <a:rPr lang="en-US" sz="1200" dirty="0" err="1">
                          <a:effectLst/>
                        </a:rPr>
                        <a:t>phản</a:t>
                      </a:r>
                      <a:r>
                        <a:rPr lang="en-US" sz="1200" dirty="0">
                          <a:effectLst/>
                        </a:rPr>
                        <a:t> </a:t>
                      </a:r>
                      <a:r>
                        <a:rPr lang="en-US" sz="1200" dirty="0" err="1">
                          <a:effectLst/>
                        </a:rPr>
                        <a:t>hồi</a:t>
                      </a:r>
                      <a:endParaRPr lang="en-US" sz="1200" dirty="0">
                        <a:effectLst/>
                      </a:endParaRPr>
                    </a:p>
                    <a:p>
                      <a:pPr algn="ctr">
                        <a:lnSpc>
                          <a:spcPct val="120000"/>
                        </a:lnSpc>
                        <a:spcBef>
                          <a:spcPts val="600"/>
                        </a:spcBef>
                        <a:spcAft>
                          <a:spcPts val="600"/>
                        </a:spcAft>
                      </a:pPr>
                      <a:r>
                        <a:rPr lang="en-US" sz="1200" dirty="0" err="1">
                          <a:effectLst/>
                        </a:rPr>
                        <a:t>Vẽ</a:t>
                      </a:r>
                      <a:r>
                        <a:rPr lang="en-US" sz="1200" dirty="0">
                          <a:effectLst/>
                        </a:rPr>
                        <a:t> </a:t>
                      </a:r>
                      <a:r>
                        <a:rPr lang="en-US" sz="1200" dirty="0" err="1">
                          <a:effectLst/>
                        </a:rPr>
                        <a:t>mô</a:t>
                      </a:r>
                      <a:r>
                        <a:rPr lang="en-US" sz="1200" dirty="0">
                          <a:effectLst/>
                        </a:rPr>
                        <a:t> </a:t>
                      </a:r>
                      <a:r>
                        <a:rPr lang="en-US" sz="1200" dirty="0" err="1">
                          <a:effectLst/>
                        </a:rPr>
                        <a:t>hình</a:t>
                      </a:r>
                      <a:r>
                        <a:rPr lang="en-US" sz="1200" dirty="0">
                          <a:effectLst/>
                        </a:rPr>
                        <a:t> ERD </a:t>
                      </a:r>
                      <a:r>
                        <a:rPr lang="en-US" sz="1200" dirty="0" err="1">
                          <a:effectLst/>
                        </a:rPr>
                        <a:t>và</a:t>
                      </a:r>
                      <a:r>
                        <a:rPr lang="en-US" sz="1200" dirty="0">
                          <a:effectLst/>
                        </a:rPr>
                        <a:t> PDM. </a:t>
                      </a:r>
                      <a:r>
                        <a:rPr lang="en-US" sz="1200" dirty="0" err="1">
                          <a:effectLst/>
                        </a:rPr>
                        <a:t>WordXây</a:t>
                      </a:r>
                      <a:r>
                        <a:rPr lang="en-US" sz="1200" dirty="0">
                          <a:effectLst/>
                        </a:rPr>
                        <a:t> </a:t>
                      </a:r>
                      <a:r>
                        <a:rPr lang="en-US" sz="1200" dirty="0" err="1">
                          <a:effectLst/>
                        </a:rPr>
                        <a:t>dựng</a:t>
                      </a:r>
                      <a:r>
                        <a:rPr lang="en-US" sz="1200" dirty="0">
                          <a:effectLst/>
                        </a:rPr>
                        <a:t> Demo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266" marR="44266" marT="0" marB="0" anchor="ctr"/>
                </a:tc>
                <a:extLst>
                  <a:ext uri="{0D108BD9-81ED-4DB2-BD59-A6C34878D82A}">
                    <a16:rowId xmlns:a16="http://schemas.microsoft.com/office/drawing/2014/main" val="2170989391"/>
                  </a:ext>
                </a:extLst>
              </a:tr>
            </a:tbl>
          </a:graphicData>
        </a:graphic>
      </p:graphicFrame>
    </p:spTree>
    <p:extLst>
      <p:ext uri="{BB962C8B-B14F-4D97-AF65-F5344CB8AC3E}">
        <p14:creationId xmlns:p14="http://schemas.microsoft.com/office/powerpoint/2010/main" val="5658346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ERD</a:t>
            </a:r>
          </a:p>
        </p:txBody>
      </p:sp>
      <p:pic>
        <p:nvPicPr>
          <p:cNvPr id="5" name="Picture 4">
            <a:extLst>
              <a:ext uri="{FF2B5EF4-FFF2-40B4-BE49-F238E27FC236}">
                <a16:creationId xmlns:a16="http://schemas.microsoft.com/office/drawing/2014/main" id="{6E161E64-0889-4D36-9CAB-198B2029A025}"/>
              </a:ext>
            </a:extLst>
          </p:cNvPr>
          <p:cNvPicPr/>
          <p:nvPr/>
        </p:nvPicPr>
        <p:blipFill>
          <a:blip r:embed="rId3"/>
          <a:stretch>
            <a:fillRect/>
          </a:stretch>
        </p:blipFill>
        <p:spPr>
          <a:xfrm>
            <a:off x="446567" y="1148315"/>
            <a:ext cx="8272131" cy="3551275"/>
          </a:xfrm>
          <a:prstGeom prst="rect">
            <a:avLst/>
          </a:prstGeom>
        </p:spPr>
      </p:pic>
    </p:spTree>
    <p:extLst>
      <p:ext uri="{BB962C8B-B14F-4D97-AF65-F5344CB8AC3E}">
        <p14:creationId xmlns:p14="http://schemas.microsoft.com/office/powerpoint/2010/main" val="286443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PDM</a:t>
            </a:r>
          </a:p>
        </p:txBody>
      </p:sp>
      <p:pic>
        <p:nvPicPr>
          <p:cNvPr id="5" name="Picture 4">
            <a:extLst>
              <a:ext uri="{FF2B5EF4-FFF2-40B4-BE49-F238E27FC236}">
                <a16:creationId xmlns:a16="http://schemas.microsoft.com/office/drawing/2014/main" id="{E98581D0-05A1-48FE-8A13-0750EE7595CB}"/>
              </a:ext>
            </a:extLst>
          </p:cNvPr>
          <p:cNvPicPr/>
          <p:nvPr/>
        </p:nvPicPr>
        <p:blipFill>
          <a:blip r:embed="rId3">
            <a:extLst>
              <a:ext uri="{28A0092B-C50C-407E-A947-70E740481C1C}">
                <a14:useLocalDpi xmlns:a14="http://schemas.microsoft.com/office/drawing/2010/main" val="0"/>
              </a:ext>
            </a:extLst>
          </a:blip>
          <a:stretch>
            <a:fillRect/>
          </a:stretch>
        </p:blipFill>
        <p:spPr>
          <a:xfrm>
            <a:off x="382301" y="1027814"/>
            <a:ext cx="8286778" cy="3771014"/>
          </a:xfrm>
          <a:prstGeom prst="rect">
            <a:avLst/>
          </a:prstGeom>
        </p:spPr>
      </p:pic>
    </p:spTree>
    <p:extLst>
      <p:ext uri="{BB962C8B-B14F-4D97-AF65-F5344CB8AC3E}">
        <p14:creationId xmlns:p14="http://schemas.microsoft.com/office/powerpoint/2010/main" val="401278772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Diagrams</a:t>
            </a:r>
          </a:p>
        </p:txBody>
      </p:sp>
      <p:pic>
        <p:nvPicPr>
          <p:cNvPr id="4" name="Picture 3">
            <a:extLst>
              <a:ext uri="{FF2B5EF4-FFF2-40B4-BE49-F238E27FC236}">
                <a16:creationId xmlns:a16="http://schemas.microsoft.com/office/drawing/2014/main" id="{F6AA9EEF-E519-4568-B704-241DB0894EC9}"/>
              </a:ext>
            </a:extLst>
          </p:cNvPr>
          <p:cNvPicPr/>
          <p:nvPr/>
        </p:nvPicPr>
        <p:blipFill>
          <a:blip r:embed="rId3"/>
          <a:stretch>
            <a:fillRect/>
          </a:stretch>
        </p:blipFill>
        <p:spPr>
          <a:xfrm>
            <a:off x="478465" y="928643"/>
            <a:ext cx="8187070" cy="3763860"/>
          </a:xfrm>
          <a:prstGeom prst="rect">
            <a:avLst/>
          </a:prstGeom>
        </p:spPr>
      </p:pic>
    </p:spTree>
    <p:extLst>
      <p:ext uri="{BB962C8B-B14F-4D97-AF65-F5344CB8AC3E}">
        <p14:creationId xmlns:p14="http://schemas.microsoft.com/office/powerpoint/2010/main" val="27698086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BFD</a:t>
            </a:r>
          </a:p>
        </p:txBody>
      </p:sp>
      <p:pic>
        <p:nvPicPr>
          <p:cNvPr id="4" name="Picture 3">
            <a:extLst>
              <a:ext uri="{FF2B5EF4-FFF2-40B4-BE49-F238E27FC236}">
                <a16:creationId xmlns:a16="http://schemas.microsoft.com/office/drawing/2014/main" id="{AA4129FC-CE2C-41ED-96C3-E74D96413AB6}"/>
              </a:ext>
            </a:extLst>
          </p:cNvPr>
          <p:cNvPicPr/>
          <p:nvPr/>
        </p:nvPicPr>
        <p:blipFill>
          <a:blip r:embed="rId3"/>
          <a:stretch>
            <a:fillRect/>
          </a:stretch>
        </p:blipFill>
        <p:spPr>
          <a:xfrm>
            <a:off x="602511" y="1016634"/>
            <a:ext cx="8024037" cy="3626249"/>
          </a:xfrm>
          <a:prstGeom prst="rect">
            <a:avLst/>
          </a:prstGeom>
        </p:spPr>
      </p:pic>
    </p:spTree>
    <p:extLst>
      <p:ext uri="{BB962C8B-B14F-4D97-AF65-F5344CB8AC3E}">
        <p14:creationId xmlns:p14="http://schemas.microsoft.com/office/powerpoint/2010/main" val="216711448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4"/>
            <a:ext cx="64154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DFD </a:t>
            </a:r>
            <a:r>
              <a:rPr lang="en-US" sz="3600" dirty="0" err="1"/>
              <a:t>mức</a:t>
            </a:r>
            <a:r>
              <a:rPr lang="en-US" sz="3600" dirty="0"/>
              <a:t> </a:t>
            </a:r>
            <a:r>
              <a:rPr lang="en-US" sz="3600" dirty="0" err="1"/>
              <a:t>Khung</a:t>
            </a:r>
            <a:r>
              <a:rPr lang="en-US" sz="3600" dirty="0"/>
              <a:t> </a:t>
            </a:r>
            <a:r>
              <a:rPr lang="en-US" sz="3600" dirty="0" err="1"/>
              <a:t>cảnh</a:t>
            </a:r>
            <a:endParaRPr lang="en-US" sz="3600" dirty="0"/>
          </a:p>
        </p:txBody>
      </p:sp>
      <p:pic>
        <p:nvPicPr>
          <p:cNvPr id="4" name="Picture 3">
            <a:extLst>
              <a:ext uri="{FF2B5EF4-FFF2-40B4-BE49-F238E27FC236}">
                <a16:creationId xmlns:a16="http://schemas.microsoft.com/office/drawing/2014/main" id="{173907E4-239F-42F8-A42A-0F18F373DD05}"/>
              </a:ext>
            </a:extLst>
          </p:cNvPr>
          <p:cNvPicPr/>
          <p:nvPr/>
        </p:nvPicPr>
        <p:blipFill>
          <a:blip r:embed="rId3"/>
          <a:stretch>
            <a:fillRect/>
          </a:stretch>
        </p:blipFill>
        <p:spPr>
          <a:xfrm>
            <a:off x="502804" y="919480"/>
            <a:ext cx="8010331" cy="3836818"/>
          </a:xfrm>
          <a:prstGeom prst="rect">
            <a:avLst/>
          </a:prstGeom>
        </p:spPr>
      </p:pic>
    </p:spTree>
    <p:extLst>
      <p:ext uri="{BB962C8B-B14F-4D97-AF65-F5344CB8AC3E}">
        <p14:creationId xmlns:p14="http://schemas.microsoft.com/office/powerpoint/2010/main" val="197164243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DFD </a:t>
            </a:r>
            <a:r>
              <a:rPr lang="en-US" sz="3600" dirty="0" err="1"/>
              <a:t>mức</a:t>
            </a:r>
            <a:r>
              <a:rPr lang="en-US" sz="3600" dirty="0"/>
              <a:t> </a:t>
            </a:r>
            <a:r>
              <a:rPr lang="en-US" sz="3600" dirty="0" err="1"/>
              <a:t>Đỉnh</a:t>
            </a:r>
            <a:endParaRPr lang="en-US" sz="3600" dirty="0"/>
          </a:p>
        </p:txBody>
      </p:sp>
      <p:pic>
        <p:nvPicPr>
          <p:cNvPr id="4" name="Picture 3">
            <a:extLst>
              <a:ext uri="{FF2B5EF4-FFF2-40B4-BE49-F238E27FC236}">
                <a16:creationId xmlns:a16="http://schemas.microsoft.com/office/drawing/2014/main" id="{F91EA93C-F796-4209-B190-08B53540FB8B}"/>
              </a:ext>
            </a:extLst>
          </p:cNvPr>
          <p:cNvPicPr/>
          <p:nvPr/>
        </p:nvPicPr>
        <p:blipFill>
          <a:blip r:embed="rId3">
            <a:extLst>
              <a:ext uri="{28A0092B-C50C-407E-A947-70E740481C1C}">
                <a14:useLocalDpi xmlns:a14="http://schemas.microsoft.com/office/drawing/2010/main" val="0"/>
              </a:ext>
            </a:extLst>
          </a:blip>
          <a:stretch>
            <a:fillRect/>
          </a:stretch>
        </p:blipFill>
        <p:spPr>
          <a:xfrm>
            <a:off x="155944" y="895459"/>
            <a:ext cx="8640726" cy="4038600"/>
          </a:xfrm>
          <a:prstGeom prst="rect">
            <a:avLst/>
          </a:prstGeom>
        </p:spPr>
      </p:pic>
    </p:spTree>
    <p:extLst>
      <p:ext uri="{BB962C8B-B14F-4D97-AF65-F5344CB8AC3E}">
        <p14:creationId xmlns:p14="http://schemas.microsoft.com/office/powerpoint/2010/main" val="245114168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Mô</a:t>
            </a:r>
            <a:r>
              <a:rPr lang="en-US" sz="3600" dirty="0"/>
              <a:t> </a:t>
            </a:r>
            <a:r>
              <a:rPr lang="en-US" sz="3600" dirty="0" err="1"/>
              <a:t>hình</a:t>
            </a:r>
            <a:r>
              <a:rPr lang="en-US" sz="3600" dirty="0"/>
              <a:t> DFD </a:t>
            </a:r>
            <a:r>
              <a:rPr lang="en-US" sz="3600" dirty="0" err="1"/>
              <a:t>mức</a:t>
            </a:r>
            <a:r>
              <a:rPr lang="en-US" sz="3600" dirty="0"/>
              <a:t> </a:t>
            </a:r>
            <a:r>
              <a:rPr lang="en-US" sz="3600" dirty="0" err="1"/>
              <a:t>lá</a:t>
            </a:r>
            <a:endParaRPr lang="en-US" sz="3600" dirty="0"/>
          </a:p>
        </p:txBody>
      </p:sp>
      <p:pic>
        <p:nvPicPr>
          <p:cNvPr id="5" name="Picture 4">
            <a:extLst>
              <a:ext uri="{FF2B5EF4-FFF2-40B4-BE49-F238E27FC236}">
                <a16:creationId xmlns:a16="http://schemas.microsoft.com/office/drawing/2014/main" id="{3D6A9278-D0E6-46D6-BC48-3FD3972F40FB}"/>
              </a:ext>
            </a:extLst>
          </p:cNvPr>
          <p:cNvPicPr/>
          <p:nvPr/>
        </p:nvPicPr>
        <p:blipFill>
          <a:blip r:embed="rId3">
            <a:extLst>
              <a:ext uri="{28A0092B-C50C-407E-A947-70E740481C1C}">
                <a14:useLocalDpi xmlns:a14="http://schemas.microsoft.com/office/drawing/2010/main" val="0"/>
              </a:ext>
            </a:extLst>
          </a:blip>
          <a:stretch>
            <a:fillRect/>
          </a:stretch>
        </p:blipFill>
        <p:spPr>
          <a:xfrm>
            <a:off x="4189229" y="840849"/>
            <a:ext cx="4805916" cy="4093210"/>
          </a:xfrm>
          <a:prstGeom prst="rect">
            <a:avLst/>
          </a:prstGeom>
        </p:spPr>
      </p:pic>
      <p:pic>
        <p:nvPicPr>
          <p:cNvPr id="2" name="Picture 1">
            <a:extLst>
              <a:ext uri="{FF2B5EF4-FFF2-40B4-BE49-F238E27FC236}">
                <a16:creationId xmlns:a16="http://schemas.microsoft.com/office/drawing/2014/main" id="{79359FB4-3D14-438E-A9B1-5FE985DB9CB1}"/>
              </a:ext>
            </a:extLst>
          </p:cNvPr>
          <p:cNvPicPr>
            <a:picLocks noChangeAspect="1"/>
          </p:cNvPicPr>
          <p:nvPr/>
        </p:nvPicPr>
        <p:blipFill>
          <a:blip r:embed="rId4"/>
          <a:stretch>
            <a:fillRect/>
          </a:stretch>
        </p:blipFill>
        <p:spPr>
          <a:xfrm>
            <a:off x="219741" y="1474381"/>
            <a:ext cx="3820632" cy="3390622"/>
          </a:xfrm>
          <a:prstGeom prst="rect">
            <a:avLst/>
          </a:prstGeom>
        </p:spPr>
      </p:pic>
    </p:spTree>
    <p:extLst>
      <p:ext uri="{BB962C8B-B14F-4D97-AF65-F5344CB8AC3E}">
        <p14:creationId xmlns:p14="http://schemas.microsoft.com/office/powerpoint/2010/main" val="28079479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đăng</a:t>
            </a:r>
            <a:r>
              <a:rPr lang="en-US" sz="3600" dirty="0"/>
              <a:t> </a:t>
            </a:r>
            <a:r>
              <a:rPr lang="en-US" sz="3600" dirty="0" err="1"/>
              <a:t>nhập</a:t>
            </a:r>
            <a:endParaRPr lang="en-US" sz="3600" dirty="0"/>
          </a:p>
        </p:txBody>
      </p:sp>
      <p:pic>
        <p:nvPicPr>
          <p:cNvPr id="8" name="Picture 7">
            <a:extLst>
              <a:ext uri="{FF2B5EF4-FFF2-40B4-BE49-F238E27FC236}">
                <a16:creationId xmlns:a16="http://schemas.microsoft.com/office/drawing/2014/main" id="{F7415504-F267-45BB-88B7-F5FCBF5CF454}"/>
              </a:ext>
            </a:extLst>
          </p:cNvPr>
          <p:cNvPicPr/>
          <p:nvPr/>
        </p:nvPicPr>
        <p:blipFill>
          <a:blip r:embed="rId3"/>
          <a:stretch>
            <a:fillRect/>
          </a:stretch>
        </p:blipFill>
        <p:spPr>
          <a:xfrm>
            <a:off x="192353" y="1043652"/>
            <a:ext cx="4315852" cy="3495675"/>
          </a:xfrm>
          <a:prstGeom prst="rect">
            <a:avLst/>
          </a:prstGeom>
        </p:spPr>
      </p:pic>
      <p:pic>
        <p:nvPicPr>
          <p:cNvPr id="9" name="Picture 8">
            <a:extLst>
              <a:ext uri="{FF2B5EF4-FFF2-40B4-BE49-F238E27FC236}">
                <a16:creationId xmlns:a16="http://schemas.microsoft.com/office/drawing/2014/main" id="{EAF7858F-FC09-4AAB-8F56-F9B5CA22B1EE}"/>
              </a:ext>
            </a:extLst>
          </p:cNvPr>
          <p:cNvPicPr/>
          <p:nvPr/>
        </p:nvPicPr>
        <p:blipFill>
          <a:blip r:embed="rId4"/>
          <a:stretch>
            <a:fillRect/>
          </a:stretch>
        </p:blipFill>
        <p:spPr>
          <a:xfrm>
            <a:off x="4754287" y="856478"/>
            <a:ext cx="4035765" cy="2056843"/>
          </a:xfrm>
          <a:prstGeom prst="rect">
            <a:avLst/>
          </a:prstGeom>
        </p:spPr>
      </p:pic>
      <p:pic>
        <p:nvPicPr>
          <p:cNvPr id="10" name="Picture 9">
            <a:extLst>
              <a:ext uri="{FF2B5EF4-FFF2-40B4-BE49-F238E27FC236}">
                <a16:creationId xmlns:a16="http://schemas.microsoft.com/office/drawing/2014/main" id="{BDC07CFC-909C-44B1-BB95-B42B699372E2}"/>
              </a:ext>
            </a:extLst>
          </p:cNvPr>
          <p:cNvPicPr/>
          <p:nvPr/>
        </p:nvPicPr>
        <p:blipFill>
          <a:blip r:embed="rId5"/>
          <a:stretch>
            <a:fillRect/>
          </a:stretch>
        </p:blipFill>
        <p:spPr>
          <a:xfrm>
            <a:off x="4754287" y="3012558"/>
            <a:ext cx="4154255" cy="2056843"/>
          </a:xfrm>
          <a:prstGeom prst="rect">
            <a:avLst/>
          </a:prstGeom>
        </p:spPr>
      </p:pic>
    </p:spTree>
    <p:extLst>
      <p:ext uri="{BB962C8B-B14F-4D97-AF65-F5344CB8AC3E}">
        <p14:creationId xmlns:p14="http://schemas.microsoft.com/office/powerpoint/2010/main" val="14890860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đăng</a:t>
            </a:r>
            <a:r>
              <a:rPr lang="en-US" sz="3600" dirty="0"/>
              <a:t> </a:t>
            </a:r>
            <a:r>
              <a:rPr lang="en-US" sz="3600" dirty="0" err="1"/>
              <a:t>chung</a:t>
            </a:r>
            <a:endParaRPr lang="en-US" sz="3600" dirty="0"/>
          </a:p>
        </p:txBody>
      </p:sp>
      <p:pic>
        <p:nvPicPr>
          <p:cNvPr id="7" name="Picture 6">
            <a:extLst>
              <a:ext uri="{FF2B5EF4-FFF2-40B4-BE49-F238E27FC236}">
                <a16:creationId xmlns:a16="http://schemas.microsoft.com/office/drawing/2014/main" id="{C9033041-4C6B-4B07-AB48-4B82243162AD}"/>
              </a:ext>
            </a:extLst>
          </p:cNvPr>
          <p:cNvPicPr/>
          <p:nvPr/>
        </p:nvPicPr>
        <p:blipFill>
          <a:blip r:embed="rId3"/>
          <a:stretch>
            <a:fillRect/>
          </a:stretch>
        </p:blipFill>
        <p:spPr>
          <a:xfrm>
            <a:off x="382301" y="921998"/>
            <a:ext cx="8166275" cy="3940625"/>
          </a:xfrm>
          <a:prstGeom prst="rect">
            <a:avLst/>
          </a:prstGeom>
        </p:spPr>
      </p:pic>
    </p:spTree>
    <p:extLst>
      <p:ext uri="{BB962C8B-B14F-4D97-AF65-F5344CB8AC3E}">
        <p14:creationId xmlns:p14="http://schemas.microsoft.com/office/powerpoint/2010/main" val="294745708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8074126"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quản</a:t>
            </a:r>
            <a:r>
              <a:rPr lang="en-US" sz="3600" dirty="0"/>
              <a:t> </a:t>
            </a:r>
            <a:r>
              <a:rPr lang="en-US" sz="3600" dirty="0" err="1"/>
              <a:t>lý</a:t>
            </a:r>
            <a:r>
              <a:rPr lang="en-US" sz="3600" dirty="0"/>
              <a:t> </a:t>
            </a:r>
            <a:r>
              <a:rPr lang="en-US" sz="3600" dirty="0" err="1"/>
              <a:t>thông</a:t>
            </a:r>
            <a:r>
              <a:rPr lang="en-US" sz="3600" dirty="0"/>
              <a:t> tin </a:t>
            </a:r>
            <a:r>
              <a:rPr lang="en-US" sz="3600" dirty="0" err="1"/>
              <a:t>học</a:t>
            </a:r>
            <a:r>
              <a:rPr lang="en-US" sz="3600" dirty="0"/>
              <a:t> </a:t>
            </a:r>
            <a:r>
              <a:rPr lang="en-US" sz="3600" dirty="0" err="1"/>
              <a:t>sinh</a:t>
            </a:r>
            <a:endParaRPr lang="en-US" sz="3600" dirty="0"/>
          </a:p>
        </p:txBody>
      </p:sp>
      <p:pic>
        <p:nvPicPr>
          <p:cNvPr id="4" name="Picture 3">
            <a:extLst>
              <a:ext uri="{FF2B5EF4-FFF2-40B4-BE49-F238E27FC236}">
                <a16:creationId xmlns:a16="http://schemas.microsoft.com/office/drawing/2014/main" id="{02EB679D-1BFF-448B-931F-8343BF951712}"/>
              </a:ext>
            </a:extLst>
          </p:cNvPr>
          <p:cNvPicPr/>
          <p:nvPr/>
        </p:nvPicPr>
        <p:blipFill>
          <a:blip r:embed="rId3"/>
          <a:stretch>
            <a:fillRect/>
          </a:stretch>
        </p:blipFill>
        <p:spPr>
          <a:xfrm>
            <a:off x="245612" y="869326"/>
            <a:ext cx="8600676" cy="3993297"/>
          </a:xfrm>
          <a:prstGeom prst="rect">
            <a:avLst/>
          </a:prstGeom>
        </p:spPr>
      </p:pic>
    </p:spTree>
    <p:extLst>
      <p:ext uri="{BB962C8B-B14F-4D97-AF65-F5344CB8AC3E}">
        <p14:creationId xmlns:p14="http://schemas.microsoft.com/office/powerpoint/2010/main" val="402812124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43"/>
          <p:cNvSpPr/>
          <p:nvPr/>
        </p:nvSpPr>
        <p:spPr>
          <a:xfrm rot="-5400000">
            <a:off x="1430978" y="1255459"/>
            <a:ext cx="55242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43"/>
          <p:cNvSpPr/>
          <p:nvPr/>
        </p:nvSpPr>
        <p:spPr>
          <a:xfrm rot="-5400000">
            <a:off x="1430934" y="2649864"/>
            <a:ext cx="552427" cy="5478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43"/>
          <p:cNvSpPr/>
          <p:nvPr/>
        </p:nvSpPr>
        <p:spPr>
          <a:xfrm rot="-5400000">
            <a:off x="1430934" y="1944641"/>
            <a:ext cx="552427"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Nội dung</a:t>
            </a:r>
            <a:endParaRPr dirty="0"/>
          </a:p>
        </p:txBody>
      </p:sp>
      <p:sp>
        <p:nvSpPr>
          <p:cNvPr id="280" name="Google Shape;280;p43"/>
          <p:cNvSpPr txBox="1">
            <a:spLocks noGrp="1"/>
          </p:cNvSpPr>
          <p:nvPr>
            <p:ph type="title" idx="5"/>
          </p:nvPr>
        </p:nvSpPr>
        <p:spPr>
          <a:xfrm>
            <a:off x="1339837" y="129376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81" name="Google Shape;281;p43"/>
          <p:cNvSpPr txBox="1">
            <a:spLocks noGrp="1"/>
          </p:cNvSpPr>
          <p:nvPr>
            <p:ph type="title" idx="6"/>
          </p:nvPr>
        </p:nvSpPr>
        <p:spPr>
          <a:xfrm>
            <a:off x="1339793" y="270806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2" name="Google Shape;282;p43"/>
          <p:cNvSpPr txBox="1">
            <a:spLocks noGrp="1"/>
          </p:cNvSpPr>
          <p:nvPr>
            <p:ph type="title" idx="7"/>
          </p:nvPr>
        </p:nvSpPr>
        <p:spPr>
          <a:xfrm>
            <a:off x="1339793" y="19829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84" name="Google Shape;284;p43"/>
          <p:cNvSpPr txBox="1">
            <a:spLocks noGrp="1"/>
          </p:cNvSpPr>
          <p:nvPr>
            <p:ph type="subTitle" idx="9"/>
          </p:nvPr>
        </p:nvSpPr>
        <p:spPr>
          <a:xfrm>
            <a:off x="2074537" y="1293762"/>
            <a:ext cx="2662500" cy="4887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t>Khảo</a:t>
            </a:r>
            <a:r>
              <a:rPr lang="en-US" sz="2400" dirty="0"/>
              <a:t> </a:t>
            </a:r>
            <a:r>
              <a:rPr lang="en-US" sz="2400" dirty="0" err="1"/>
              <a:t>sát</a:t>
            </a:r>
            <a:endParaRPr sz="2400" dirty="0"/>
          </a:p>
        </p:txBody>
      </p:sp>
      <p:sp>
        <p:nvSpPr>
          <p:cNvPr id="285" name="Google Shape;285;p43"/>
          <p:cNvSpPr txBox="1">
            <a:spLocks noGrp="1"/>
          </p:cNvSpPr>
          <p:nvPr>
            <p:ph type="subTitle" idx="13"/>
          </p:nvPr>
        </p:nvSpPr>
        <p:spPr>
          <a:xfrm>
            <a:off x="2074493" y="1938633"/>
            <a:ext cx="5836130" cy="511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t>Quy</a:t>
            </a:r>
            <a:r>
              <a:rPr lang="en-US" sz="2400" dirty="0"/>
              <a:t> </a:t>
            </a:r>
            <a:r>
              <a:rPr lang="en-US" sz="2400" dirty="0" err="1"/>
              <a:t>trình</a:t>
            </a:r>
            <a:r>
              <a:rPr lang="en-US" sz="2400" dirty="0"/>
              <a:t> </a:t>
            </a:r>
            <a:r>
              <a:rPr lang="en-US" sz="2400" dirty="0" err="1"/>
              <a:t>nghiệp</a:t>
            </a:r>
            <a:r>
              <a:rPr lang="en-US" sz="2400" dirty="0"/>
              <a:t> </a:t>
            </a:r>
            <a:r>
              <a:rPr lang="en-US" sz="2400" dirty="0" err="1"/>
              <a:t>vụ</a:t>
            </a:r>
            <a:r>
              <a:rPr lang="en-US" sz="2400" dirty="0"/>
              <a:t>, BDM </a:t>
            </a:r>
            <a:r>
              <a:rPr lang="en-US" sz="2400" dirty="0" err="1"/>
              <a:t>và</a:t>
            </a:r>
            <a:r>
              <a:rPr lang="en-US" sz="2400" dirty="0"/>
              <a:t> </a:t>
            </a:r>
            <a:r>
              <a:rPr lang="en-US" sz="2400" dirty="0" err="1"/>
              <a:t>biểu</a:t>
            </a:r>
            <a:r>
              <a:rPr lang="en-US" sz="2400" dirty="0"/>
              <a:t> </a:t>
            </a:r>
            <a:r>
              <a:rPr lang="en-US" sz="2400" dirty="0" err="1"/>
              <a:t>mẫu</a:t>
            </a:r>
            <a:endParaRPr sz="2400" dirty="0"/>
          </a:p>
        </p:txBody>
      </p:sp>
      <p:sp>
        <p:nvSpPr>
          <p:cNvPr id="286" name="Google Shape;286;p43"/>
          <p:cNvSpPr txBox="1">
            <a:spLocks noGrp="1"/>
          </p:cNvSpPr>
          <p:nvPr>
            <p:ph type="subTitle" idx="14"/>
          </p:nvPr>
        </p:nvSpPr>
        <p:spPr>
          <a:xfrm>
            <a:off x="2074493" y="2708064"/>
            <a:ext cx="6410288" cy="477129"/>
          </a:xfrm>
          <a:prstGeom prst="rect">
            <a:avLst/>
          </a:prstGeom>
        </p:spPr>
        <p:txBody>
          <a:bodyPr spcFirstLastPara="1" wrap="square" lIns="91425" tIns="91425" rIns="91425" bIns="91425" anchor="b" anchorCtr="0">
            <a:noAutofit/>
          </a:bodyPr>
          <a:lstStyle/>
          <a:p>
            <a:pPr marL="0" indent="0"/>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khác</a:t>
            </a:r>
            <a:r>
              <a:rPr lang="en-US" sz="2400" dirty="0"/>
              <a:t> </a:t>
            </a:r>
            <a:r>
              <a:rPr lang="en-US" sz="2400" dirty="0" err="1"/>
              <a:t>và</a:t>
            </a:r>
            <a:r>
              <a:rPr lang="en-US" sz="2400" dirty="0"/>
              <a:t> c</a:t>
            </a:r>
            <a:r>
              <a:rPr lang="vi-VN" sz="2400" dirty="0"/>
              <a:t>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liên</a:t>
            </a:r>
            <a:r>
              <a:rPr lang="en-US" sz="2400" dirty="0"/>
              <a:t> </a:t>
            </a:r>
            <a:r>
              <a:rPr lang="en-US" sz="2400" dirty="0" err="1"/>
              <a:t>quan</a:t>
            </a:r>
            <a:r>
              <a:rPr lang="en-US" sz="2400" dirty="0"/>
              <a:t>.</a:t>
            </a:r>
            <a:endParaRPr lang="vi-VN" sz="2400" dirty="0"/>
          </a:p>
        </p:txBody>
      </p:sp>
      <p:sp>
        <p:nvSpPr>
          <p:cNvPr id="8" name="Google Shape;271;p43">
            <a:extLst>
              <a:ext uri="{FF2B5EF4-FFF2-40B4-BE49-F238E27FC236}">
                <a16:creationId xmlns:a16="http://schemas.microsoft.com/office/drawing/2014/main" id="{0D5F68FF-4E87-D32E-EDD7-69B91ACBB557}"/>
              </a:ext>
            </a:extLst>
          </p:cNvPr>
          <p:cNvSpPr/>
          <p:nvPr/>
        </p:nvSpPr>
        <p:spPr>
          <a:xfrm rot="-5400000">
            <a:off x="1455679" y="3460670"/>
            <a:ext cx="55242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80;p43">
            <a:extLst>
              <a:ext uri="{FF2B5EF4-FFF2-40B4-BE49-F238E27FC236}">
                <a16:creationId xmlns:a16="http://schemas.microsoft.com/office/drawing/2014/main" id="{C99B69B5-583F-CF30-FCB0-CDD728545745}"/>
              </a:ext>
            </a:extLst>
          </p:cNvPr>
          <p:cNvSpPr txBox="1">
            <a:spLocks/>
          </p:cNvSpPr>
          <p:nvPr/>
        </p:nvSpPr>
        <p:spPr>
          <a:xfrm>
            <a:off x="1364538" y="3498974"/>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24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9pPr>
          </a:lstStyle>
          <a:p>
            <a:r>
              <a:rPr lang="vi-VN" dirty="0"/>
              <a:t>04</a:t>
            </a:r>
            <a:endParaRPr lang="en" dirty="0"/>
          </a:p>
        </p:txBody>
      </p:sp>
      <p:sp>
        <p:nvSpPr>
          <p:cNvPr id="10" name="Google Shape;284;p43">
            <a:extLst>
              <a:ext uri="{FF2B5EF4-FFF2-40B4-BE49-F238E27FC236}">
                <a16:creationId xmlns:a16="http://schemas.microsoft.com/office/drawing/2014/main" id="{AA1C52A8-4533-5036-B9E0-84474B061275}"/>
              </a:ext>
            </a:extLst>
          </p:cNvPr>
          <p:cNvSpPr txBox="1">
            <a:spLocks/>
          </p:cNvSpPr>
          <p:nvPr/>
        </p:nvSpPr>
        <p:spPr>
          <a:xfrm>
            <a:off x="2099194" y="3478578"/>
            <a:ext cx="2662500" cy="5091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Alata"/>
                <a:ea typeface="Alata"/>
                <a:cs typeface="Alata"/>
                <a:sym typeface="Alat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400" dirty="0" err="1"/>
              <a:t>Kết</a:t>
            </a:r>
            <a:r>
              <a:rPr lang="en-US" sz="2400" dirty="0"/>
              <a:t> </a:t>
            </a:r>
            <a:r>
              <a:rPr lang="en-US" sz="2400" dirty="0" err="1"/>
              <a:t>luận</a:t>
            </a:r>
            <a:endParaRPr lang="vi-VN" sz="2400" dirty="0"/>
          </a:p>
        </p:txBody>
      </p:sp>
      <p:sp>
        <p:nvSpPr>
          <p:cNvPr id="11" name="Google Shape;274;p43">
            <a:extLst>
              <a:ext uri="{FF2B5EF4-FFF2-40B4-BE49-F238E27FC236}">
                <a16:creationId xmlns:a16="http://schemas.microsoft.com/office/drawing/2014/main" id="{FC43CF62-9B1E-DEA4-92C9-38623B7E0AEF}"/>
              </a:ext>
            </a:extLst>
          </p:cNvPr>
          <p:cNvSpPr/>
          <p:nvPr/>
        </p:nvSpPr>
        <p:spPr>
          <a:xfrm rot="-5400000">
            <a:off x="1455635" y="4148361"/>
            <a:ext cx="552427"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82;p43">
            <a:extLst>
              <a:ext uri="{FF2B5EF4-FFF2-40B4-BE49-F238E27FC236}">
                <a16:creationId xmlns:a16="http://schemas.microsoft.com/office/drawing/2014/main" id="{C5919825-DC9B-D22B-BE61-4DF177AD677C}"/>
              </a:ext>
            </a:extLst>
          </p:cNvPr>
          <p:cNvSpPr txBox="1">
            <a:spLocks/>
          </p:cNvSpPr>
          <p:nvPr/>
        </p:nvSpPr>
        <p:spPr>
          <a:xfrm>
            <a:off x="1364494" y="418665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24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9pPr>
          </a:lstStyle>
          <a:p>
            <a:r>
              <a:rPr lang="vi-VN" dirty="0"/>
              <a:t>05</a:t>
            </a:r>
            <a:endParaRPr lang="en" dirty="0"/>
          </a:p>
        </p:txBody>
      </p:sp>
      <p:sp>
        <p:nvSpPr>
          <p:cNvPr id="13" name="Google Shape;285;p43">
            <a:extLst>
              <a:ext uri="{FF2B5EF4-FFF2-40B4-BE49-F238E27FC236}">
                <a16:creationId xmlns:a16="http://schemas.microsoft.com/office/drawing/2014/main" id="{49917DC6-EA8B-BF02-4629-778190E33FEC}"/>
              </a:ext>
            </a:extLst>
          </p:cNvPr>
          <p:cNvSpPr txBox="1">
            <a:spLocks/>
          </p:cNvSpPr>
          <p:nvPr/>
        </p:nvSpPr>
        <p:spPr>
          <a:xfrm>
            <a:off x="2099238" y="4171094"/>
            <a:ext cx="2545065" cy="5049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Alata"/>
                <a:ea typeface="Alata"/>
                <a:cs typeface="Alata"/>
                <a:sym typeface="Alat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sz="2400" dirty="0"/>
              <a:t>Demo</a:t>
            </a:r>
          </a:p>
        </p:txBody>
      </p:sp>
    </p:spTree>
    <p:extLst>
      <p:ext uri="{BB962C8B-B14F-4D97-AF65-F5344CB8AC3E}">
        <p14:creationId xmlns:p14="http://schemas.microsoft.com/office/powerpoint/2010/main" val="15604824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3"/>
            <a:ext cx="753541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81851"/>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Quản</a:t>
            </a:r>
            <a:r>
              <a:rPr lang="en-US" sz="3600" dirty="0"/>
              <a:t> </a:t>
            </a:r>
            <a:r>
              <a:rPr lang="en-US" sz="3600" dirty="0" err="1"/>
              <a:t>lý</a:t>
            </a:r>
            <a:r>
              <a:rPr lang="en-US" sz="3600" dirty="0"/>
              <a:t> </a:t>
            </a:r>
            <a:r>
              <a:rPr lang="en-US" sz="3600" dirty="0" err="1"/>
              <a:t>thông</a:t>
            </a:r>
            <a:r>
              <a:rPr lang="en-US" sz="3600" dirty="0"/>
              <a:t> tin </a:t>
            </a:r>
            <a:r>
              <a:rPr lang="en-US" sz="3600" dirty="0" err="1"/>
              <a:t>lớp</a:t>
            </a:r>
            <a:endParaRPr lang="en-US" sz="3600" dirty="0"/>
          </a:p>
        </p:txBody>
      </p:sp>
      <p:pic>
        <p:nvPicPr>
          <p:cNvPr id="4" name="Picture 3">
            <a:extLst>
              <a:ext uri="{FF2B5EF4-FFF2-40B4-BE49-F238E27FC236}">
                <a16:creationId xmlns:a16="http://schemas.microsoft.com/office/drawing/2014/main" id="{10860B4B-D126-4EF8-876A-76504D352D89}"/>
              </a:ext>
            </a:extLst>
          </p:cNvPr>
          <p:cNvPicPr/>
          <p:nvPr/>
        </p:nvPicPr>
        <p:blipFill>
          <a:blip r:embed="rId3"/>
          <a:stretch>
            <a:fillRect/>
          </a:stretch>
        </p:blipFill>
        <p:spPr>
          <a:xfrm>
            <a:off x="382301" y="866139"/>
            <a:ext cx="8485251" cy="4067919"/>
          </a:xfrm>
          <a:prstGeom prst="rect">
            <a:avLst/>
          </a:prstGeom>
        </p:spPr>
      </p:pic>
    </p:spTree>
    <p:extLst>
      <p:ext uri="{BB962C8B-B14F-4D97-AF65-F5344CB8AC3E}">
        <p14:creationId xmlns:p14="http://schemas.microsoft.com/office/powerpoint/2010/main" val="190714323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4"/>
            <a:ext cx="7783503"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phân</a:t>
            </a:r>
            <a:r>
              <a:rPr lang="en-US" sz="3600" dirty="0"/>
              <a:t> </a:t>
            </a:r>
            <a:r>
              <a:rPr lang="en-US" sz="3600" dirty="0" err="1"/>
              <a:t>công</a:t>
            </a:r>
            <a:r>
              <a:rPr lang="en-US" sz="3600" dirty="0"/>
              <a:t> </a:t>
            </a:r>
            <a:r>
              <a:rPr lang="en-US" sz="3600" dirty="0" err="1"/>
              <a:t>giảng</a:t>
            </a:r>
            <a:r>
              <a:rPr lang="en-US" sz="3600" dirty="0"/>
              <a:t> </a:t>
            </a:r>
            <a:r>
              <a:rPr lang="en-US" sz="3600" dirty="0" err="1"/>
              <a:t>dạy</a:t>
            </a:r>
            <a:endParaRPr lang="en-US" sz="3600" dirty="0"/>
          </a:p>
        </p:txBody>
      </p:sp>
      <p:pic>
        <p:nvPicPr>
          <p:cNvPr id="4" name="Picture 3">
            <a:extLst>
              <a:ext uri="{FF2B5EF4-FFF2-40B4-BE49-F238E27FC236}">
                <a16:creationId xmlns:a16="http://schemas.microsoft.com/office/drawing/2014/main" id="{2509002B-8F98-4B1B-B3BF-E4E12526A085}"/>
              </a:ext>
            </a:extLst>
          </p:cNvPr>
          <p:cNvPicPr/>
          <p:nvPr/>
        </p:nvPicPr>
        <p:blipFill>
          <a:blip r:embed="rId3"/>
          <a:stretch>
            <a:fillRect/>
          </a:stretch>
        </p:blipFill>
        <p:spPr>
          <a:xfrm>
            <a:off x="273965" y="875347"/>
            <a:ext cx="8090314" cy="3958923"/>
          </a:xfrm>
          <a:prstGeom prst="rect">
            <a:avLst/>
          </a:prstGeom>
        </p:spPr>
      </p:pic>
    </p:spTree>
    <p:extLst>
      <p:ext uri="{BB962C8B-B14F-4D97-AF65-F5344CB8AC3E}">
        <p14:creationId xmlns:p14="http://schemas.microsoft.com/office/powerpoint/2010/main" val="41165984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81088"/>
            <a:ext cx="7861475"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quản</a:t>
            </a:r>
            <a:r>
              <a:rPr lang="en-US" sz="3600" dirty="0"/>
              <a:t> </a:t>
            </a:r>
            <a:r>
              <a:rPr lang="en-US" sz="3600" dirty="0" err="1"/>
              <a:t>lý</a:t>
            </a:r>
            <a:r>
              <a:rPr lang="en-US" sz="3600" dirty="0"/>
              <a:t> </a:t>
            </a:r>
            <a:r>
              <a:rPr lang="en-US" sz="3600" dirty="0" err="1"/>
              <a:t>phụ</a:t>
            </a:r>
            <a:r>
              <a:rPr lang="en-US" sz="3600" dirty="0"/>
              <a:t> </a:t>
            </a:r>
            <a:r>
              <a:rPr lang="en-US" sz="3600" dirty="0" err="1"/>
              <a:t>huynh</a:t>
            </a:r>
            <a:endParaRPr lang="en-US" sz="3600" dirty="0"/>
          </a:p>
        </p:txBody>
      </p:sp>
      <p:pic>
        <p:nvPicPr>
          <p:cNvPr id="4" name="Picture 3">
            <a:extLst>
              <a:ext uri="{FF2B5EF4-FFF2-40B4-BE49-F238E27FC236}">
                <a16:creationId xmlns:a16="http://schemas.microsoft.com/office/drawing/2014/main" id="{21C693AF-6F4A-4704-8CB8-3B0ED150B0BF}"/>
              </a:ext>
            </a:extLst>
          </p:cNvPr>
          <p:cNvPicPr/>
          <p:nvPr/>
        </p:nvPicPr>
        <p:blipFill>
          <a:blip r:embed="rId3"/>
          <a:stretch>
            <a:fillRect/>
          </a:stretch>
        </p:blipFill>
        <p:spPr>
          <a:xfrm>
            <a:off x="302319" y="871537"/>
            <a:ext cx="8253346" cy="4090875"/>
          </a:xfrm>
          <a:prstGeom prst="rect">
            <a:avLst/>
          </a:prstGeom>
        </p:spPr>
      </p:pic>
    </p:spTree>
    <p:extLst>
      <p:ext uri="{BB962C8B-B14F-4D97-AF65-F5344CB8AC3E}">
        <p14:creationId xmlns:p14="http://schemas.microsoft.com/office/powerpoint/2010/main" val="12339742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4"/>
            <a:ext cx="7946535"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quản</a:t>
            </a:r>
            <a:r>
              <a:rPr lang="en-US" sz="3600" dirty="0"/>
              <a:t> </a:t>
            </a:r>
            <a:r>
              <a:rPr lang="en-US" sz="3600" dirty="0" err="1"/>
              <a:t>lý</a:t>
            </a:r>
            <a:r>
              <a:rPr lang="en-US" sz="3600" dirty="0"/>
              <a:t> </a:t>
            </a:r>
            <a:r>
              <a:rPr lang="en-US" sz="3600" dirty="0" err="1"/>
              <a:t>điểm</a:t>
            </a:r>
            <a:r>
              <a:rPr lang="en-US" sz="3600" dirty="0"/>
              <a:t> , </a:t>
            </a:r>
            <a:r>
              <a:rPr lang="en-US" sz="3600" dirty="0" err="1"/>
              <a:t>học</a:t>
            </a:r>
            <a:r>
              <a:rPr lang="en-US" sz="3600" dirty="0"/>
              <a:t> </a:t>
            </a:r>
            <a:r>
              <a:rPr lang="en-US" sz="3600" dirty="0" err="1"/>
              <a:t>lực</a:t>
            </a:r>
            <a:endParaRPr lang="en-US" sz="3600" dirty="0"/>
          </a:p>
        </p:txBody>
      </p:sp>
      <p:pic>
        <p:nvPicPr>
          <p:cNvPr id="4" name="Picture 3">
            <a:extLst>
              <a:ext uri="{FF2B5EF4-FFF2-40B4-BE49-F238E27FC236}">
                <a16:creationId xmlns:a16="http://schemas.microsoft.com/office/drawing/2014/main" id="{842B788C-860E-42C9-A898-CE6DB24BC4FC}"/>
              </a:ext>
            </a:extLst>
          </p:cNvPr>
          <p:cNvPicPr/>
          <p:nvPr/>
        </p:nvPicPr>
        <p:blipFill>
          <a:blip r:embed="rId3"/>
          <a:stretch>
            <a:fillRect/>
          </a:stretch>
        </p:blipFill>
        <p:spPr>
          <a:xfrm>
            <a:off x="382302" y="859221"/>
            <a:ext cx="8258424" cy="4131545"/>
          </a:xfrm>
          <a:prstGeom prst="rect">
            <a:avLst/>
          </a:prstGeom>
        </p:spPr>
      </p:pic>
    </p:spTree>
    <p:extLst>
      <p:ext uri="{BB962C8B-B14F-4D97-AF65-F5344CB8AC3E}">
        <p14:creationId xmlns:p14="http://schemas.microsoft.com/office/powerpoint/2010/main" val="14268984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5"/>
            <a:ext cx="770400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Giao</a:t>
            </a:r>
            <a:r>
              <a:rPr lang="en-US" sz="3600" dirty="0"/>
              <a:t> </a:t>
            </a:r>
            <a:r>
              <a:rPr lang="en-US" sz="3600" dirty="0" err="1"/>
              <a:t>diện</a:t>
            </a:r>
            <a:r>
              <a:rPr lang="en-US" sz="3600" dirty="0"/>
              <a:t> </a:t>
            </a:r>
            <a:r>
              <a:rPr lang="en-US" sz="3600" dirty="0" err="1"/>
              <a:t>thông</a:t>
            </a:r>
            <a:r>
              <a:rPr lang="en-US" sz="3600" dirty="0"/>
              <a:t> tin </a:t>
            </a:r>
            <a:r>
              <a:rPr lang="en-US" sz="3600" dirty="0" err="1"/>
              <a:t>giáo</a:t>
            </a:r>
            <a:r>
              <a:rPr lang="en-US" sz="3600" dirty="0"/>
              <a:t> </a:t>
            </a:r>
            <a:r>
              <a:rPr lang="en-US" sz="3600" dirty="0" err="1"/>
              <a:t>viên</a:t>
            </a:r>
            <a:endParaRPr lang="en-US" sz="3600" dirty="0"/>
          </a:p>
        </p:txBody>
      </p:sp>
      <p:pic>
        <p:nvPicPr>
          <p:cNvPr id="4" name="Picture 3">
            <a:extLst>
              <a:ext uri="{FF2B5EF4-FFF2-40B4-BE49-F238E27FC236}">
                <a16:creationId xmlns:a16="http://schemas.microsoft.com/office/drawing/2014/main" id="{2B23E3A1-0BEB-4162-9D9D-6435ECB1C0B2}"/>
              </a:ext>
            </a:extLst>
          </p:cNvPr>
          <p:cNvPicPr/>
          <p:nvPr/>
        </p:nvPicPr>
        <p:blipFill>
          <a:blip r:embed="rId3"/>
          <a:stretch>
            <a:fillRect/>
          </a:stretch>
        </p:blipFill>
        <p:spPr>
          <a:xfrm>
            <a:off x="382302" y="722798"/>
            <a:ext cx="8182463" cy="4239614"/>
          </a:xfrm>
          <a:prstGeom prst="rect">
            <a:avLst/>
          </a:prstGeom>
        </p:spPr>
      </p:pic>
    </p:spTree>
    <p:extLst>
      <p:ext uri="{BB962C8B-B14F-4D97-AF65-F5344CB8AC3E}">
        <p14:creationId xmlns:p14="http://schemas.microsoft.com/office/powerpoint/2010/main" val="4260888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5"/>
            <a:ext cx="770400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Các</a:t>
            </a:r>
            <a:r>
              <a:rPr lang="en-US" sz="3600" dirty="0"/>
              <a:t> </a:t>
            </a:r>
            <a:r>
              <a:rPr lang="en-US" sz="3600" dirty="0" err="1"/>
              <a:t>công</a:t>
            </a:r>
            <a:r>
              <a:rPr lang="en-US" sz="3600" dirty="0"/>
              <a:t> </a:t>
            </a:r>
            <a:r>
              <a:rPr lang="en-US" sz="3600" dirty="0" err="1"/>
              <a:t>nghệ</a:t>
            </a:r>
            <a:r>
              <a:rPr lang="en-US" sz="3600" dirty="0"/>
              <a:t> đ</a:t>
            </a:r>
            <a:r>
              <a:rPr lang="vi-VN" sz="3600" dirty="0"/>
              <a:t>ư</a:t>
            </a:r>
            <a:r>
              <a:rPr lang="en-US" sz="3600" dirty="0" err="1"/>
              <a:t>ợc</a:t>
            </a:r>
            <a:r>
              <a:rPr lang="en-US" sz="3600" dirty="0"/>
              <a:t> </a:t>
            </a:r>
            <a:r>
              <a:rPr lang="en-US" sz="3600" dirty="0" err="1"/>
              <a:t>sử</a:t>
            </a:r>
            <a:r>
              <a:rPr lang="en-US" sz="3600" dirty="0"/>
              <a:t> </a:t>
            </a:r>
            <a:r>
              <a:rPr lang="en-US" sz="3600" dirty="0" err="1"/>
              <a:t>dụng</a:t>
            </a:r>
            <a:endParaRPr lang="en-US" sz="3600" dirty="0"/>
          </a:p>
        </p:txBody>
      </p:sp>
      <p:sp>
        <p:nvSpPr>
          <p:cNvPr id="5" name="Google Shape;317;p46">
            <a:extLst>
              <a:ext uri="{FF2B5EF4-FFF2-40B4-BE49-F238E27FC236}">
                <a16:creationId xmlns:a16="http://schemas.microsoft.com/office/drawing/2014/main" id="{2421B57C-668A-4739-97AE-887A595109A3}"/>
              </a:ext>
            </a:extLst>
          </p:cNvPr>
          <p:cNvSpPr txBox="1">
            <a:spLocks/>
          </p:cNvSpPr>
          <p:nvPr/>
        </p:nvSpPr>
        <p:spPr>
          <a:xfrm>
            <a:off x="460274" y="1410586"/>
            <a:ext cx="8003242" cy="2814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0" indent="0" algn="just">
              <a:lnSpc>
                <a:spcPct val="100000"/>
              </a:lnSpc>
            </a:pPr>
            <a:r>
              <a:rPr lang="en-US" sz="2400" b="1" dirty="0" err="1"/>
              <a:t>Phân</a:t>
            </a:r>
            <a:r>
              <a:rPr lang="en-US" sz="2400" b="1" dirty="0"/>
              <a:t> </a:t>
            </a:r>
            <a:r>
              <a:rPr lang="en-US" sz="2400" b="1" dirty="0" err="1"/>
              <a:t>tích</a:t>
            </a:r>
            <a:r>
              <a:rPr lang="en-US" sz="2400" b="1" dirty="0"/>
              <a:t> </a:t>
            </a:r>
            <a:r>
              <a:rPr lang="en-US" sz="2400" b="1" dirty="0" err="1"/>
              <a:t>dữ</a:t>
            </a:r>
            <a:r>
              <a:rPr lang="en-US" sz="2400" b="1" dirty="0"/>
              <a:t> </a:t>
            </a:r>
            <a:r>
              <a:rPr lang="en-US" sz="2400" b="1" dirty="0" err="1"/>
              <a:t>liệu</a:t>
            </a:r>
            <a:r>
              <a:rPr lang="en-US" sz="2400" b="1" dirty="0"/>
              <a:t> ban </a:t>
            </a:r>
            <a:r>
              <a:rPr lang="en-US" sz="2400" b="1" dirty="0" err="1"/>
              <a:t>đầu</a:t>
            </a:r>
            <a:r>
              <a:rPr lang="en-US" sz="2400" b="1" dirty="0"/>
              <a:t>:  Power Design</a:t>
            </a:r>
            <a:r>
              <a:rPr lang="en-US" sz="2400" dirty="0"/>
              <a:t> </a:t>
            </a:r>
          </a:p>
          <a:p>
            <a:pPr marL="0" indent="0" algn="just">
              <a:lnSpc>
                <a:spcPct val="100000"/>
              </a:lnSpc>
            </a:pPr>
            <a:r>
              <a:rPr lang="en-US" sz="2400" b="1" dirty="0" err="1"/>
              <a:t>Cơ</a:t>
            </a:r>
            <a:r>
              <a:rPr lang="en-US" sz="2400" b="1" dirty="0"/>
              <a:t> </a:t>
            </a:r>
            <a:r>
              <a:rPr lang="en-US" sz="2400" b="1" dirty="0" err="1"/>
              <a:t>sở</a:t>
            </a:r>
            <a:r>
              <a:rPr lang="en-US" sz="2400" b="1" dirty="0"/>
              <a:t> </a:t>
            </a:r>
            <a:r>
              <a:rPr lang="en-US" sz="2400" b="1" dirty="0" err="1"/>
              <a:t>dữ</a:t>
            </a:r>
            <a:r>
              <a:rPr lang="en-US" sz="2400" b="1" dirty="0"/>
              <a:t> </a:t>
            </a:r>
            <a:r>
              <a:rPr lang="en-US" sz="2400" b="1" dirty="0" err="1"/>
              <a:t>liệu</a:t>
            </a:r>
            <a:r>
              <a:rPr lang="en-US" sz="2400" b="1" dirty="0"/>
              <a:t>: SQL Server</a:t>
            </a:r>
          </a:p>
          <a:p>
            <a:pPr marL="0" indent="0" algn="just">
              <a:lnSpc>
                <a:spcPct val="100000"/>
              </a:lnSpc>
            </a:pPr>
            <a:r>
              <a:rPr lang="en-US" sz="2400" b="1" dirty="0" err="1"/>
              <a:t>Giao</a:t>
            </a:r>
            <a:r>
              <a:rPr lang="en-US" sz="2400" b="1" dirty="0"/>
              <a:t> </a:t>
            </a:r>
            <a:r>
              <a:rPr lang="en-US" sz="2400" b="1" dirty="0" err="1"/>
              <a:t>diện</a:t>
            </a:r>
            <a:r>
              <a:rPr lang="en-US" sz="2400" b="1" dirty="0"/>
              <a:t> </a:t>
            </a:r>
            <a:r>
              <a:rPr lang="en-US" sz="2400" b="1" dirty="0" err="1"/>
              <a:t>người</a:t>
            </a:r>
            <a:r>
              <a:rPr lang="en-US" sz="2400" b="1" dirty="0"/>
              <a:t> </a:t>
            </a:r>
            <a:r>
              <a:rPr lang="en-US" sz="2400" b="1" dirty="0" err="1"/>
              <a:t>dùng</a:t>
            </a:r>
            <a:r>
              <a:rPr lang="en-US" sz="2400" b="1" dirty="0"/>
              <a:t>: WinForms (Windows Forms)</a:t>
            </a:r>
          </a:p>
          <a:p>
            <a:pPr marL="0" indent="0" algn="just">
              <a:lnSpc>
                <a:spcPct val="100000"/>
              </a:lnSpc>
            </a:pPr>
            <a:r>
              <a:rPr lang="en-US" sz="2400" b="1" dirty="0" err="1"/>
              <a:t>Ngôn</a:t>
            </a:r>
            <a:r>
              <a:rPr lang="en-US" sz="2400" b="1" dirty="0"/>
              <a:t> </a:t>
            </a:r>
            <a:r>
              <a:rPr lang="en-US" sz="2400" b="1" dirty="0" err="1"/>
              <a:t>ngữ</a:t>
            </a:r>
            <a:r>
              <a:rPr lang="en-US" sz="2400" b="1" dirty="0"/>
              <a:t> </a:t>
            </a:r>
            <a:r>
              <a:rPr lang="en-US" sz="2400" b="1" dirty="0" err="1"/>
              <a:t>lập</a:t>
            </a:r>
            <a:r>
              <a:rPr lang="en-US" sz="2400" b="1" dirty="0"/>
              <a:t> </a:t>
            </a:r>
            <a:r>
              <a:rPr lang="en-US" sz="2400" b="1" dirty="0" err="1"/>
              <a:t>trình</a:t>
            </a:r>
            <a:r>
              <a:rPr lang="en-US" sz="2400" b="1" dirty="0"/>
              <a:t>: C#</a:t>
            </a:r>
            <a:endParaRPr lang="en-US" sz="2400" dirty="0"/>
          </a:p>
          <a:p>
            <a:pPr marL="0" indent="0" algn="just">
              <a:lnSpc>
                <a:spcPct val="100000"/>
              </a:lnSpc>
            </a:pPr>
            <a:r>
              <a:rPr lang="en-US" sz="2400" dirty="0"/>
              <a:t>	</a:t>
            </a:r>
          </a:p>
        </p:txBody>
      </p:sp>
    </p:spTree>
    <p:extLst>
      <p:ext uri="{BB962C8B-B14F-4D97-AF65-F5344CB8AC3E}">
        <p14:creationId xmlns:p14="http://schemas.microsoft.com/office/powerpoint/2010/main" val="175512070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152735"/>
            <a:ext cx="770400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Kết</a:t>
            </a:r>
            <a:r>
              <a:rPr lang="en-US" sz="3600" dirty="0"/>
              <a:t> </a:t>
            </a:r>
            <a:r>
              <a:rPr lang="en-US" sz="3600" dirty="0" err="1"/>
              <a:t>luận</a:t>
            </a:r>
            <a:endParaRPr lang="en-US" sz="3600" dirty="0"/>
          </a:p>
        </p:txBody>
      </p:sp>
      <p:sp>
        <p:nvSpPr>
          <p:cNvPr id="5" name="Google Shape;317;p46">
            <a:extLst>
              <a:ext uri="{FF2B5EF4-FFF2-40B4-BE49-F238E27FC236}">
                <a16:creationId xmlns:a16="http://schemas.microsoft.com/office/drawing/2014/main" id="{B0E2F651-7E8C-47CB-99FE-E8FE6A707782}"/>
              </a:ext>
            </a:extLst>
          </p:cNvPr>
          <p:cNvSpPr txBox="1">
            <a:spLocks/>
          </p:cNvSpPr>
          <p:nvPr/>
        </p:nvSpPr>
        <p:spPr>
          <a:xfrm>
            <a:off x="382302" y="1609060"/>
            <a:ext cx="8003242" cy="2814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0" indent="0" algn="just">
              <a:lnSpc>
                <a:spcPct val="100000"/>
              </a:lnSpc>
            </a:pPr>
            <a:r>
              <a:rPr lang="en-US" sz="1800" dirty="0" err="1"/>
              <a:t>Việc</a:t>
            </a:r>
            <a:r>
              <a:rPr lang="en-US" sz="1800" dirty="0"/>
              <a:t> </a:t>
            </a:r>
            <a:r>
              <a:rPr lang="en-US" sz="1800" dirty="0" err="1"/>
              <a:t>xây</a:t>
            </a:r>
            <a:r>
              <a:rPr lang="en-US" sz="1800" dirty="0"/>
              <a:t> </a:t>
            </a:r>
            <a:r>
              <a:rPr lang="en-US" sz="1800" dirty="0" err="1"/>
              <a:t>dựng</a:t>
            </a:r>
            <a:r>
              <a:rPr lang="en-US" sz="1800" dirty="0"/>
              <a:t> </a:t>
            </a:r>
            <a:r>
              <a:rPr lang="en-US" sz="1800" dirty="0" err="1"/>
              <a:t>ứng</a:t>
            </a:r>
            <a:r>
              <a:rPr lang="en-US" sz="1800" dirty="0"/>
              <a:t> </a:t>
            </a:r>
            <a:r>
              <a:rPr lang="en-US" sz="1800" dirty="0" err="1"/>
              <a:t>dụng</a:t>
            </a:r>
            <a:r>
              <a:rPr lang="en-US" sz="1800" dirty="0"/>
              <a:t> </a:t>
            </a:r>
            <a:r>
              <a:rPr lang="en-US" sz="1800" dirty="0" err="1"/>
              <a:t>quản</a:t>
            </a:r>
            <a:r>
              <a:rPr lang="en-US" sz="1800" dirty="0"/>
              <a:t> </a:t>
            </a:r>
            <a:r>
              <a:rPr lang="en-US" sz="1800" dirty="0" err="1"/>
              <a:t>lý</a:t>
            </a:r>
            <a:r>
              <a:rPr lang="en-US" sz="1800" dirty="0"/>
              <a:t> </a:t>
            </a:r>
            <a:r>
              <a:rPr lang="en-US" sz="1800" dirty="0" err="1"/>
              <a:t>điểm</a:t>
            </a:r>
            <a:r>
              <a:rPr lang="en-US" sz="1800" dirty="0"/>
              <a:t> </a:t>
            </a:r>
            <a:r>
              <a:rPr lang="en-US" sz="1800" dirty="0" err="1"/>
              <a:t>học</a:t>
            </a:r>
            <a:r>
              <a:rPr lang="en-US" sz="1800" dirty="0"/>
              <a:t> </a:t>
            </a:r>
            <a:r>
              <a:rPr lang="en-US" sz="1800" dirty="0" err="1"/>
              <a:t>sinh</a:t>
            </a:r>
            <a:r>
              <a:rPr lang="en-US" sz="1800" dirty="0"/>
              <a:t> </a:t>
            </a:r>
            <a:r>
              <a:rPr lang="en-US" sz="1800" dirty="0" err="1"/>
              <a:t>tiểu</a:t>
            </a:r>
            <a:r>
              <a:rPr lang="en-US" sz="1800" dirty="0"/>
              <a:t> </a:t>
            </a:r>
            <a:r>
              <a:rPr lang="en-US" sz="1800" dirty="0" err="1"/>
              <a:t>học</a:t>
            </a:r>
            <a:r>
              <a:rPr lang="en-US" sz="1800" dirty="0"/>
              <a:t> </a:t>
            </a:r>
            <a:r>
              <a:rPr lang="en-US" sz="1800" dirty="0" err="1"/>
              <a:t>là</a:t>
            </a:r>
            <a:r>
              <a:rPr lang="en-US" sz="1800" dirty="0"/>
              <a:t> </a:t>
            </a:r>
            <a:r>
              <a:rPr lang="en-US" sz="1800" dirty="0" err="1"/>
              <a:t>một</a:t>
            </a:r>
            <a:r>
              <a:rPr lang="en-US" sz="1800" dirty="0"/>
              <a:t> </a:t>
            </a:r>
            <a:r>
              <a:rPr lang="en-US" sz="1800" dirty="0" err="1"/>
              <a:t>giải</a:t>
            </a:r>
            <a:r>
              <a:rPr lang="en-US" sz="1800" dirty="0"/>
              <a:t> </a:t>
            </a:r>
            <a:r>
              <a:rPr lang="en-US" sz="1800" dirty="0" err="1"/>
              <a:t>pháp</a:t>
            </a:r>
            <a:r>
              <a:rPr lang="en-US" sz="1800" dirty="0"/>
              <a:t> </a:t>
            </a:r>
            <a:r>
              <a:rPr lang="en-US" sz="1800" dirty="0" err="1"/>
              <a:t>quan</a:t>
            </a:r>
            <a:r>
              <a:rPr lang="en-US" sz="1800" dirty="0"/>
              <a:t> </a:t>
            </a:r>
            <a:r>
              <a:rPr lang="en-US" sz="1800" dirty="0" err="1"/>
              <a:t>trọng</a:t>
            </a:r>
            <a:r>
              <a:rPr lang="en-US" sz="1800" dirty="0"/>
              <a:t> </a:t>
            </a:r>
            <a:r>
              <a:rPr lang="en-US" sz="1800" dirty="0" err="1"/>
              <a:t>giúp</a:t>
            </a:r>
            <a:r>
              <a:rPr lang="en-US" sz="1800" dirty="0"/>
              <a:t> </a:t>
            </a:r>
            <a:r>
              <a:rPr lang="en-US" sz="1800" dirty="0" err="1"/>
              <a:t>tối</a:t>
            </a:r>
            <a:r>
              <a:rPr lang="en-US" sz="1800" dirty="0"/>
              <a:t> </a:t>
            </a:r>
            <a:r>
              <a:rPr lang="en-US" sz="1800" dirty="0" err="1"/>
              <a:t>ưu</a:t>
            </a:r>
            <a:r>
              <a:rPr lang="en-US" sz="1800" dirty="0"/>
              <a:t> </a:t>
            </a:r>
            <a:r>
              <a:rPr lang="en-US" sz="1800" dirty="0" err="1"/>
              <a:t>hóa</a:t>
            </a:r>
            <a:r>
              <a:rPr lang="en-US" sz="1800" dirty="0"/>
              <a:t> </a:t>
            </a:r>
            <a:r>
              <a:rPr lang="en-US" sz="1800" dirty="0" err="1"/>
              <a:t>quá</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và</a:t>
            </a:r>
            <a:r>
              <a:rPr lang="en-US" sz="1800" dirty="0"/>
              <a:t> </a:t>
            </a:r>
            <a:r>
              <a:rPr lang="en-US" sz="1800" dirty="0" err="1"/>
              <a:t>theo</a:t>
            </a:r>
            <a:r>
              <a:rPr lang="en-US" sz="1800" dirty="0"/>
              <a:t> </a:t>
            </a:r>
            <a:r>
              <a:rPr lang="en-US" sz="1800" dirty="0" err="1"/>
              <a:t>dõi</a:t>
            </a:r>
            <a:r>
              <a:rPr lang="en-US" sz="1800" dirty="0"/>
              <a:t> </a:t>
            </a:r>
            <a:r>
              <a:rPr lang="en-US" sz="1800" dirty="0" err="1"/>
              <a:t>kết</a:t>
            </a:r>
            <a:r>
              <a:rPr lang="en-US" sz="1800" dirty="0"/>
              <a:t> </a:t>
            </a:r>
            <a:r>
              <a:rPr lang="en-US" sz="1800" dirty="0" err="1"/>
              <a:t>quả</a:t>
            </a:r>
            <a:r>
              <a:rPr lang="en-US" sz="1800" dirty="0"/>
              <a:t> </a:t>
            </a:r>
            <a:r>
              <a:rPr lang="en-US" sz="1800" dirty="0" err="1"/>
              <a:t>học</a:t>
            </a:r>
            <a:r>
              <a:rPr lang="en-US" sz="1800" dirty="0"/>
              <a:t> </a:t>
            </a:r>
            <a:r>
              <a:rPr lang="en-US" sz="1800" dirty="0" err="1"/>
              <a:t>tập</a:t>
            </a:r>
            <a:r>
              <a:rPr lang="en-US" sz="1800" dirty="0"/>
              <a:t> </a:t>
            </a:r>
            <a:r>
              <a:rPr lang="en-US" sz="1800" dirty="0" err="1"/>
              <a:t>của</a:t>
            </a:r>
            <a:r>
              <a:rPr lang="en-US" sz="1800" dirty="0"/>
              <a:t> </a:t>
            </a:r>
            <a:r>
              <a:rPr lang="en-US" sz="1800" dirty="0" err="1"/>
              <a:t>học</a:t>
            </a:r>
            <a:r>
              <a:rPr lang="en-US" sz="1800" dirty="0"/>
              <a:t> </a:t>
            </a:r>
            <a:r>
              <a:rPr lang="en-US" sz="1800" dirty="0" err="1"/>
              <a:t>sinh</a:t>
            </a:r>
            <a:r>
              <a:rPr lang="en-US" sz="1800" dirty="0"/>
              <a:t>. </a:t>
            </a:r>
            <a:r>
              <a:rPr lang="en-US" sz="1800" dirty="0" err="1"/>
              <a:t>Hệ</a:t>
            </a:r>
            <a:r>
              <a:rPr lang="en-US" sz="1800" dirty="0"/>
              <a:t> </a:t>
            </a:r>
            <a:r>
              <a:rPr lang="en-US" sz="1800" dirty="0" err="1"/>
              <a:t>thống</a:t>
            </a:r>
            <a:r>
              <a:rPr lang="en-US" sz="1800" dirty="0"/>
              <a:t> </a:t>
            </a:r>
            <a:r>
              <a:rPr lang="en-US" sz="1800" dirty="0" err="1"/>
              <a:t>này</a:t>
            </a:r>
            <a:r>
              <a:rPr lang="en-US" sz="1800" dirty="0"/>
              <a:t> </a:t>
            </a:r>
            <a:r>
              <a:rPr lang="en-US" sz="1800" dirty="0" err="1"/>
              <a:t>không</a:t>
            </a:r>
            <a:r>
              <a:rPr lang="en-US" sz="1800" dirty="0"/>
              <a:t> </a:t>
            </a:r>
            <a:r>
              <a:rPr lang="en-US" sz="1800" dirty="0" err="1"/>
              <a:t>chỉ</a:t>
            </a:r>
            <a:r>
              <a:rPr lang="en-US" sz="1800" dirty="0"/>
              <a:t> </a:t>
            </a:r>
            <a:r>
              <a:rPr lang="en-US" sz="1800" dirty="0" err="1"/>
              <a:t>giúp</a:t>
            </a:r>
            <a:r>
              <a:rPr lang="en-US" sz="1800" dirty="0"/>
              <a:t> </a:t>
            </a:r>
            <a:r>
              <a:rPr lang="en-US" sz="1800" dirty="0" err="1"/>
              <a:t>giáo</a:t>
            </a:r>
            <a:r>
              <a:rPr lang="en-US" sz="1800" dirty="0"/>
              <a:t> </a:t>
            </a:r>
            <a:r>
              <a:rPr lang="en-US" sz="1800" dirty="0" err="1"/>
              <a:t>viên</a:t>
            </a:r>
            <a:r>
              <a:rPr lang="en-US" sz="1800" dirty="0"/>
              <a:t> </a:t>
            </a:r>
            <a:r>
              <a:rPr lang="en-US" sz="1800" dirty="0" err="1"/>
              <a:t>và</a:t>
            </a:r>
            <a:r>
              <a:rPr lang="en-US" sz="1800" dirty="0"/>
              <a:t> </a:t>
            </a:r>
            <a:r>
              <a:rPr lang="en-US" sz="1800" dirty="0" err="1"/>
              <a:t>phụ</a:t>
            </a:r>
            <a:r>
              <a:rPr lang="en-US" sz="1800" dirty="0"/>
              <a:t> </a:t>
            </a:r>
            <a:r>
              <a:rPr lang="en-US" sz="1800" dirty="0" err="1"/>
              <a:t>huynh</a:t>
            </a:r>
            <a:r>
              <a:rPr lang="en-US" sz="1800" dirty="0"/>
              <a:t> </a:t>
            </a:r>
            <a:r>
              <a:rPr lang="en-US" sz="1800" dirty="0" err="1"/>
              <a:t>dễ</a:t>
            </a:r>
            <a:r>
              <a:rPr lang="en-US" sz="1800" dirty="0"/>
              <a:t> </a:t>
            </a:r>
            <a:r>
              <a:rPr lang="en-US" sz="1800" dirty="0" err="1"/>
              <a:t>dàng</a:t>
            </a:r>
            <a:r>
              <a:rPr lang="en-US" sz="1800" dirty="0"/>
              <a:t> </a:t>
            </a:r>
            <a:r>
              <a:rPr lang="en-US" sz="1800" dirty="0" err="1"/>
              <a:t>truy</a:t>
            </a:r>
            <a:r>
              <a:rPr lang="en-US" sz="1800" dirty="0"/>
              <a:t> </a:t>
            </a:r>
            <a:r>
              <a:rPr lang="en-US" sz="1800" dirty="0" err="1"/>
              <a:t>cập</a:t>
            </a:r>
            <a:r>
              <a:rPr lang="en-US" sz="1800" dirty="0"/>
              <a:t> </a:t>
            </a:r>
            <a:r>
              <a:rPr lang="en-US" sz="1800" dirty="0" err="1"/>
              <a:t>vào</a:t>
            </a:r>
            <a:r>
              <a:rPr lang="en-US" sz="1800" dirty="0"/>
              <a:t> </a:t>
            </a:r>
            <a:r>
              <a:rPr lang="en-US" sz="1800" dirty="0" err="1"/>
              <a:t>thông</a:t>
            </a:r>
            <a:r>
              <a:rPr lang="en-US" sz="1800" dirty="0"/>
              <a:t> tin </a:t>
            </a:r>
            <a:r>
              <a:rPr lang="en-US" sz="1800" dirty="0" err="1"/>
              <a:t>điểm</a:t>
            </a:r>
            <a:r>
              <a:rPr lang="en-US" sz="1800" dirty="0"/>
              <a:t> </a:t>
            </a:r>
            <a:r>
              <a:rPr lang="en-US" sz="1800" dirty="0" err="1"/>
              <a:t>số</a:t>
            </a:r>
            <a:r>
              <a:rPr lang="en-US" sz="1800" dirty="0"/>
              <a:t>, </a:t>
            </a:r>
            <a:r>
              <a:rPr lang="en-US" sz="1800" dirty="0" err="1"/>
              <a:t>học</a:t>
            </a:r>
            <a:r>
              <a:rPr lang="en-US" sz="1800" dirty="0"/>
              <a:t> </a:t>
            </a:r>
            <a:r>
              <a:rPr lang="en-US" sz="1800" dirty="0" err="1"/>
              <a:t>lực</a:t>
            </a:r>
            <a:r>
              <a:rPr lang="en-US" sz="1800" dirty="0"/>
              <a:t> </a:t>
            </a:r>
            <a:r>
              <a:rPr lang="en-US" sz="1800" dirty="0" err="1"/>
              <a:t>của</a:t>
            </a:r>
            <a:r>
              <a:rPr lang="en-US" sz="1800" dirty="0"/>
              <a:t> </a:t>
            </a:r>
            <a:r>
              <a:rPr lang="en-US" sz="1800" dirty="0" err="1"/>
              <a:t>học</a:t>
            </a:r>
            <a:r>
              <a:rPr lang="en-US" sz="1800" dirty="0"/>
              <a:t> </a:t>
            </a:r>
            <a:r>
              <a:rPr lang="en-US" sz="1800" dirty="0" err="1"/>
              <a:t>sinh</a:t>
            </a:r>
            <a:r>
              <a:rPr lang="en-US" sz="1800" dirty="0"/>
              <a:t>, </a:t>
            </a:r>
            <a:r>
              <a:rPr lang="en-US" sz="1800" dirty="0" err="1"/>
              <a:t>mà</a:t>
            </a:r>
            <a:r>
              <a:rPr lang="en-US" sz="1800" dirty="0"/>
              <a:t> </a:t>
            </a:r>
            <a:r>
              <a:rPr lang="en-US" sz="1800" dirty="0" err="1"/>
              <a:t>còn</a:t>
            </a:r>
            <a:r>
              <a:rPr lang="en-US" sz="1800" dirty="0"/>
              <a:t> </a:t>
            </a:r>
            <a:r>
              <a:rPr lang="en-US" sz="1800" dirty="0" err="1"/>
              <a:t>giúp</a:t>
            </a:r>
            <a:r>
              <a:rPr lang="en-US" sz="1800" dirty="0"/>
              <a:t> </a:t>
            </a:r>
            <a:r>
              <a:rPr lang="en-US" sz="1800" dirty="0" err="1"/>
              <a:t>quản</a:t>
            </a:r>
            <a:r>
              <a:rPr lang="en-US" sz="1800" dirty="0"/>
              <a:t> </a:t>
            </a:r>
            <a:r>
              <a:rPr lang="en-US" sz="1800" dirty="0" err="1"/>
              <a:t>trị</a:t>
            </a:r>
            <a:r>
              <a:rPr lang="en-US" sz="1800" dirty="0"/>
              <a:t> </a:t>
            </a:r>
            <a:r>
              <a:rPr lang="en-US" sz="1800" dirty="0" err="1"/>
              <a:t>viên</a:t>
            </a:r>
            <a:r>
              <a:rPr lang="en-US" sz="1800" dirty="0"/>
              <a:t> </a:t>
            </a:r>
            <a:r>
              <a:rPr lang="en-US" sz="1800" dirty="0" err="1"/>
              <a:t>quản</a:t>
            </a:r>
            <a:r>
              <a:rPr lang="en-US" sz="1800" dirty="0"/>
              <a:t> </a:t>
            </a:r>
            <a:r>
              <a:rPr lang="en-US" sz="1800" dirty="0" err="1"/>
              <a:t>lý</a:t>
            </a:r>
            <a:r>
              <a:rPr lang="en-US" sz="1800" dirty="0"/>
              <a:t> </a:t>
            </a:r>
            <a:r>
              <a:rPr lang="en-US" sz="1800" dirty="0" err="1"/>
              <a:t>thông</a:t>
            </a:r>
            <a:r>
              <a:rPr lang="en-US" sz="1800" dirty="0"/>
              <a:t> tin </a:t>
            </a:r>
            <a:r>
              <a:rPr lang="en-US" sz="1800" dirty="0" err="1"/>
              <a:t>một</a:t>
            </a:r>
            <a:r>
              <a:rPr lang="en-US" sz="1800" dirty="0"/>
              <a:t> </a:t>
            </a:r>
            <a:r>
              <a:rPr lang="en-US" sz="1800" dirty="0" err="1"/>
              <a:t>cách</a:t>
            </a:r>
            <a:r>
              <a:rPr lang="en-US" sz="1800" dirty="0"/>
              <a:t> </a:t>
            </a:r>
            <a:r>
              <a:rPr lang="en-US" sz="1800" dirty="0" err="1"/>
              <a:t>hiệu</a:t>
            </a:r>
            <a:r>
              <a:rPr lang="en-US" sz="1800" dirty="0"/>
              <a:t> </a:t>
            </a:r>
            <a:r>
              <a:rPr lang="en-US" sz="1800" dirty="0" err="1"/>
              <a:t>quả</a:t>
            </a:r>
            <a:r>
              <a:rPr lang="en-US" sz="1800" dirty="0"/>
              <a:t> </a:t>
            </a:r>
            <a:r>
              <a:rPr lang="en-US" sz="1800" dirty="0" err="1"/>
              <a:t>và</a:t>
            </a:r>
            <a:r>
              <a:rPr lang="en-US" sz="1800" dirty="0"/>
              <a:t> </a:t>
            </a:r>
            <a:r>
              <a:rPr lang="en-US" sz="1800" dirty="0" err="1"/>
              <a:t>chính</a:t>
            </a:r>
            <a:r>
              <a:rPr lang="en-US" sz="1800" dirty="0"/>
              <a:t> </a:t>
            </a:r>
            <a:r>
              <a:rPr lang="en-US" sz="1800" dirty="0" err="1"/>
              <a:t>xác</a:t>
            </a:r>
            <a:r>
              <a:rPr lang="en-US" sz="1800" dirty="0"/>
              <a:t>. </a:t>
            </a:r>
            <a:r>
              <a:rPr lang="en-US" sz="1800" dirty="0" err="1"/>
              <a:t>Việc</a:t>
            </a:r>
            <a:r>
              <a:rPr lang="en-US" sz="1800" dirty="0"/>
              <a:t> </a:t>
            </a:r>
            <a:r>
              <a:rPr lang="en-US" sz="1800" dirty="0" err="1"/>
              <a:t>sử</a:t>
            </a:r>
            <a:r>
              <a:rPr lang="en-US" sz="1800" dirty="0"/>
              <a:t> </a:t>
            </a:r>
            <a:r>
              <a:rPr lang="en-US" sz="1800" dirty="0" err="1"/>
              <a:t>dụng</a:t>
            </a:r>
            <a:r>
              <a:rPr lang="en-US" sz="1800" dirty="0"/>
              <a:t> SQL Server </a:t>
            </a:r>
            <a:r>
              <a:rPr lang="en-US" sz="1800" dirty="0" err="1"/>
              <a:t>giúp</a:t>
            </a:r>
            <a:r>
              <a:rPr lang="en-US" sz="1800" dirty="0"/>
              <a:t> </a:t>
            </a:r>
            <a:r>
              <a:rPr lang="en-US" sz="1800" dirty="0" err="1"/>
              <a:t>đảm</a:t>
            </a:r>
            <a:r>
              <a:rPr lang="en-US" sz="1800" dirty="0"/>
              <a:t> </a:t>
            </a:r>
            <a:r>
              <a:rPr lang="en-US" sz="1800" dirty="0" err="1"/>
              <a:t>bảo</a:t>
            </a:r>
            <a:r>
              <a:rPr lang="en-US" sz="1800" dirty="0"/>
              <a:t> </a:t>
            </a:r>
            <a:r>
              <a:rPr lang="en-US" sz="1800" dirty="0" err="1"/>
              <a:t>tính</a:t>
            </a:r>
            <a:r>
              <a:rPr lang="en-US" sz="1800" dirty="0"/>
              <a:t> </a:t>
            </a:r>
            <a:r>
              <a:rPr lang="en-US" sz="1800" dirty="0" err="1"/>
              <a:t>toàn</a:t>
            </a:r>
            <a:r>
              <a:rPr lang="en-US" sz="1800" dirty="0"/>
              <a:t> </a:t>
            </a:r>
            <a:r>
              <a:rPr lang="en-US" sz="1800" dirty="0" err="1"/>
              <a:t>vẹn</a:t>
            </a:r>
            <a:r>
              <a:rPr lang="en-US" sz="1800" dirty="0"/>
              <a:t> </a:t>
            </a:r>
            <a:r>
              <a:rPr lang="en-US" sz="1800" dirty="0" err="1"/>
              <a:t>dữ</a:t>
            </a:r>
            <a:r>
              <a:rPr lang="en-US" sz="1800" dirty="0"/>
              <a:t> </a:t>
            </a:r>
            <a:r>
              <a:rPr lang="en-US" sz="1800" dirty="0" err="1"/>
              <a:t>liệu</a:t>
            </a:r>
            <a:r>
              <a:rPr lang="en-US" sz="1800" dirty="0"/>
              <a:t>, </a:t>
            </a:r>
            <a:r>
              <a:rPr lang="en-US" sz="1800" dirty="0" err="1"/>
              <a:t>đồng</a:t>
            </a:r>
            <a:r>
              <a:rPr lang="en-US" sz="1800" dirty="0"/>
              <a:t> </a:t>
            </a:r>
            <a:r>
              <a:rPr lang="en-US" sz="1800" dirty="0" err="1"/>
              <a:t>thời</a:t>
            </a:r>
            <a:r>
              <a:rPr lang="en-US" sz="1800" dirty="0"/>
              <a:t> </a:t>
            </a:r>
            <a:r>
              <a:rPr lang="en-US" sz="1800" dirty="0" err="1"/>
              <a:t>hỗ</a:t>
            </a:r>
            <a:r>
              <a:rPr lang="en-US" sz="1800" dirty="0"/>
              <a:t> </a:t>
            </a:r>
            <a:r>
              <a:rPr lang="en-US" sz="1800" dirty="0" err="1"/>
              <a:t>trợ</a:t>
            </a:r>
            <a:r>
              <a:rPr lang="en-US" sz="1800" dirty="0"/>
              <a:t> </a:t>
            </a:r>
            <a:r>
              <a:rPr lang="en-US" sz="1800" dirty="0" err="1"/>
              <a:t>các</a:t>
            </a:r>
            <a:r>
              <a:rPr lang="en-US" sz="1800" dirty="0"/>
              <a:t> </a:t>
            </a:r>
            <a:r>
              <a:rPr lang="en-US" sz="1800" dirty="0" err="1"/>
              <a:t>truy</a:t>
            </a:r>
            <a:r>
              <a:rPr lang="en-US" sz="1800" dirty="0"/>
              <a:t> </a:t>
            </a:r>
            <a:r>
              <a:rPr lang="en-US" sz="1800" dirty="0" err="1"/>
              <a:t>vấn</a:t>
            </a:r>
            <a:r>
              <a:rPr lang="en-US" sz="1800" dirty="0"/>
              <a:t> </a:t>
            </a:r>
            <a:r>
              <a:rPr lang="en-US" sz="1800" dirty="0" err="1"/>
              <a:t>phức</a:t>
            </a:r>
            <a:r>
              <a:rPr lang="en-US" sz="1800" dirty="0"/>
              <a:t> </a:t>
            </a:r>
            <a:r>
              <a:rPr lang="en-US" sz="1800" dirty="0" err="1"/>
              <a:t>tạp</a:t>
            </a:r>
            <a:r>
              <a:rPr lang="en-US" sz="1800" dirty="0"/>
              <a:t> </a:t>
            </a:r>
            <a:r>
              <a:rPr lang="en-US" sz="1800" dirty="0" err="1"/>
              <a:t>và</a:t>
            </a:r>
            <a:r>
              <a:rPr lang="en-US" sz="1800" dirty="0"/>
              <a:t> </a:t>
            </a:r>
            <a:r>
              <a:rPr lang="en-US" sz="1800" dirty="0" err="1"/>
              <a:t>tạo</a:t>
            </a:r>
            <a:r>
              <a:rPr lang="en-US" sz="1800" dirty="0"/>
              <a:t> </a:t>
            </a:r>
            <a:r>
              <a:rPr lang="en-US" sz="1800" dirty="0" err="1"/>
              <a:t>báo</a:t>
            </a:r>
            <a:r>
              <a:rPr lang="en-US" sz="1800" dirty="0"/>
              <a:t> </a:t>
            </a:r>
            <a:r>
              <a:rPr lang="en-US" sz="1800" dirty="0" err="1"/>
              <a:t>cáo</a:t>
            </a:r>
            <a:r>
              <a:rPr lang="en-US" sz="1800" dirty="0"/>
              <a:t> </a:t>
            </a:r>
            <a:r>
              <a:rPr lang="en-US" sz="1800" dirty="0" err="1"/>
              <a:t>nhanh</a:t>
            </a:r>
            <a:r>
              <a:rPr lang="en-US" sz="1800" dirty="0"/>
              <a:t> </a:t>
            </a:r>
            <a:r>
              <a:rPr lang="en-US" sz="1800" dirty="0" err="1"/>
              <a:t>chóng</a:t>
            </a:r>
            <a:r>
              <a:rPr lang="en-US" sz="1800" dirty="0"/>
              <a:t>. </a:t>
            </a:r>
            <a:r>
              <a:rPr lang="en-US" sz="1800" dirty="0" err="1"/>
              <a:t>Ứng</a:t>
            </a:r>
            <a:r>
              <a:rPr lang="en-US" sz="1800" dirty="0"/>
              <a:t> </a:t>
            </a:r>
            <a:r>
              <a:rPr lang="en-US" sz="1800" dirty="0" err="1"/>
              <a:t>dụng</a:t>
            </a:r>
            <a:r>
              <a:rPr lang="en-US" sz="1800" dirty="0"/>
              <a:t> </a:t>
            </a:r>
            <a:r>
              <a:rPr lang="en-US" sz="1800" dirty="0" err="1"/>
              <a:t>giao</a:t>
            </a:r>
            <a:r>
              <a:rPr lang="en-US" sz="1800" dirty="0"/>
              <a:t> </a:t>
            </a:r>
            <a:r>
              <a:rPr lang="en-US" sz="1800" dirty="0" err="1"/>
              <a:t>diện</a:t>
            </a:r>
            <a:r>
              <a:rPr lang="en-US" sz="1800" dirty="0"/>
              <a:t> </a:t>
            </a:r>
            <a:r>
              <a:rPr lang="en-US" sz="1800" dirty="0" err="1"/>
              <a:t>người</a:t>
            </a:r>
            <a:r>
              <a:rPr lang="en-US" sz="1800" dirty="0"/>
              <a:t> </a:t>
            </a:r>
            <a:r>
              <a:rPr lang="en-US" sz="1800" dirty="0" err="1"/>
              <a:t>dùng</a:t>
            </a:r>
            <a:r>
              <a:rPr lang="en-US" sz="1800" dirty="0"/>
              <a:t>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bằng</a:t>
            </a:r>
            <a:r>
              <a:rPr lang="en-US" sz="1800" dirty="0"/>
              <a:t> WinForms </a:t>
            </a:r>
            <a:r>
              <a:rPr lang="en-US" sz="1800" dirty="0" err="1"/>
              <a:t>và</a:t>
            </a:r>
            <a:r>
              <a:rPr lang="en-US" sz="1800" dirty="0"/>
              <a:t> C# </a:t>
            </a:r>
            <a:r>
              <a:rPr lang="en-US" sz="1800" dirty="0" err="1"/>
              <a:t>giao</a:t>
            </a:r>
            <a:r>
              <a:rPr lang="en-US" sz="1800" dirty="0"/>
              <a:t> </a:t>
            </a:r>
            <a:r>
              <a:rPr lang="en-US" sz="1800" dirty="0" err="1"/>
              <a:t>diện</a:t>
            </a:r>
            <a:r>
              <a:rPr lang="en-US" sz="1800" dirty="0"/>
              <a:t> </a:t>
            </a:r>
            <a:r>
              <a:rPr lang="en-US" sz="1800" dirty="0" err="1"/>
              <a:t>được</a:t>
            </a:r>
            <a:r>
              <a:rPr lang="en-US" sz="1800" dirty="0"/>
              <a:t> </a:t>
            </a:r>
            <a:r>
              <a:rPr lang="en-US" sz="1800" dirty="0" err="1"/>
              <a:t>thiết</a:t>
            </a:r>
            <a:r>
              <a:rPr lang="en-US" sz="1800" dirty="0"/>
              <a:t> </a:t>
            </a:r>
            <a:r>
              <a:rPr lang="en-US" sz="1800" dirty="0" err="1"/>
              <a:t>kế</a:t>
            </a:r>
            <a:r>
              <a:rPr lang="en-US" sz="1800" dirty="0"/>
              <a:t> </a:t>
            </a:r>
            <a:r>
              <a:rPr lang="en-US" sz="1800" dirty="0" err="1"/>
              <a:t>trực</a:t>
            </a:r>
            <a:r>
              <a:rPr lang="en-US" sz="1800" dirty="0"/>
              <a:t> </a:t>
            </a:r>
            <a:r>
              <a:rPr lang="en-US" sz="1800" dirty="0" err="1"/>
              <a:t>quan</a:t>
            </a:r>
            <a:r>
              <a:rPr lang="en-US" sz="1800" dirty="0"/>
              <a:t>, </a:t>
            </a:r>
            <a:r>
              <a:rPr lang="en-US" sz="1800" dirty="0" err="1"/>
              <a:t>dễ</a:t>
            </a:r>
            <a:r>
              <a:rPr lang="en-US" sz="1800" dirty="0"/>
              <a:t> </a:t>
            </a:r>
            <a:r>
              <a:rPr lang="en-US" sz="1800" dirty="0" err="1"/>
              <a:t>sử</a:t>
            </a:r>
            <a:r>
              <a:rPr lang="en-US" sz="1800" dirty="0"/>
              <a:t> </a:t>
            </a:r>
            <a:r>
              <a:rPr lang="en-US" sz="1800" dirty="0" err="1"/>
              <a:t>dụng</a:t>
            </a:r>
            <a:r>
              <a:rPr lang="en-US" sz="1800" dirty="0"/>
              <a:t>, </a:t>
            </a:r>
            <a:r>
              <a:rPr lang="en-US" sz="1800" dirty="0" err="1"/>
              <a:t>phù</a:t>
            </a:r>
            <a:r>
              <a:rPr lang="en-US" sz="1800" dirty="0"/>
              <a:t> </a:t>
            </a:r>
            <a:r>
              <a:rPr lang="en-US" sz="1800" dirty="0" err="1"/>
              <a:t>hợp</a:t>
            </a:r>
            <a:r>
              <a:rPr lang="en-US" sz="1800" dirty="0"/>
              <a:t> . </a:t>
            </a:r>
            <a:r>
              <a:rPr lang="en-US" sz="1800" dirty="0" err="1"/>
              <a:t>Ứng</a:t>
            </a:r>
            <a:r>
              <a:rPr lang="en-US" sz="1800" dirty="0"/>
              <a:t> </a:t>
            </a:r>
            <a:r>
              <a:rPr lang="en-US" sz="1800" dirty="0" err="1"/>
              <a:t>dụng</a:t>
            </a:r>
            <a:r>
              <a:rPr lang="en-US" sz="1800" dirty="0"/>
              <a:t> </a:t>
            </a:r>
            <a:r>
              <a:rPr lang="en-US" sz="1800" dirty="0" err="1"/>
              <a:t>không</a:t>
            </a:r>
            <a:r>
              <a:rPr lang="en-US" sz="1800" dirty="0"/>
              <a:t> </a:t>
            </a:r>
            <a:r>
              <a:rPr lang="en-US" sz="1800" dirty="0" err="1"/>
              <a:t>chỉ</a:t>
            </a:r>
            <a:r>
              <a:rPr lang="en-US" sz="1800" dirty="0"/>
              <a:t> </a:t>
            </a:r>
            <a:r>
              <a:rPr lang="en-US" sz="1800" dirty="0" err="1"/>
              <a:t>giúp</a:t>
            </a:r>
            <a:r>
              <a:rPr lang="en-US" sz="1800" dirty="0"/>
              <a:t> </a:t>
            </a:r>
            <a:r>
              <a:rPr lang="en-US" sz="1800" dirty="0" err="1"/>
              <a:t>giáo</a:t>
            </a:r>
            <a:r>
              <a:rPr lang="en-US" sz="1800" dirty="0"/>
              <a:t> </a:t>
            </a:r>
            <a:r>
              <a:rPr lang="en-US" sz="1800" dirty="0" err="1"/>
              <a:t>viên</a:t>
            </a:r>
            <a:r>
              <a:rPr lang="en-US" sz="1800" dirty="0"/>
              <a:t> </a:t>
            </a:r>
            <a:r>
              <a:rPr lang="en-US" sz="1800" dirty="0" err="1"/>
              <a:t>và</a:t>
            </a:r>
            <a:r>
              <a:rPr lang="en-US" sz="1800" dirty="0"/>
              <a:t> </a:t>
            </a:r>
            <a:r>
              <a:rPr lang="en-US" sz="1800" dirty="0" err="1"/>
              <a:t>phụ</a:t>
            </a:r>
            <a:r>
              <a:rPr lang="en-US" sz="1800" dirty="0"/>
              <a:t> </a:t>
            </a:r>
            <a:r>
              <a:rPr lang="en-US" sz="1800" dirty="0" err="1"/>
              <a:t>huynh</a:t>
            </a:r>
            <a:r>
              <a:rPr lang="en-US" sz="1800" dirty="0"/>
              <a:t> </a:t>
            </a:r>
            <a:r>
              <a:rPr lang="en-US" sz="1800" dirty="0" err="1"/>
              <a:t>tiết</a:t>
            </a:r>
            <a:r>
              <a:rPr lang="en-US" sz="1800" dirty="0"/>
              <a:t> </a:t>
            </a:r>
            <a:r>
              <a:rPr lang="en-US" sz="1800" dirty="0" err="1"/>
              <a:t>kiệm</a:t>
            </a:r>
            <a:r>
              <a:rPr lang="en-US" sz="1800" dirty="0"/>
              <a:t> </a:t>
            </a:r>
            <a:r>
              <a:rPr lang="en-US" sz="1800" dirty="0" err="1"/>
              <a:t>thời</a:t>
            </a:r>
            <a:r>
              <a:rPr lang="en-US" sz="1800" dirty="0"/>
              <a:t> </a:t>
            </a:r>
            <a:r>
              <a:rPr lang="en-US" sz="1800" dirty="0" err="1"/>
              <a:t>gian</a:t>
            </a:r>
            <a:r>
              <a:rPr lang="en-US" sz="1800" dirty="0"/>
              <a:t> </a:t>
            </a:r>
            <a:r>
              <a:rPr lang="en-US" sz="1800" dirty="0" err="1"/>
              <a:t>trong</a:t>
            </a:r>
            <a:r>
              <a:rPr lang="en-US" sz="1800" dirty="0"/>
              <a:t> </a:t>
            </a:r>
            <a:r>
              <a:rPr lang="en-US" sz="1800" dirty="0" err="1"/>
              <a:t>việc</a:t>
            </a:r>
            <a:r>
              <a:rPr lang="en-US" sz="1800" dirty="0"/>
              <a:t> </a:t>
            </a:r>
            <a:r>
              <a:rPr lang="en-US" sz="1800" dirty="0" err="1"/>
              <a:t>quản</a:t>
            </a:r>
            <a:r>
              <a:rPr lang="en-US" sz="1800" dirty="0"/>
              <a:t> </a:t>
            </a:r>
            <a:r>
              <a:rPr lang="en-US" sz="1800" dirty="0" err="1"/>
              <a:t>lý</a:t>
            </a:r>
            <a:r>
              <a:rPr lang="en-US" sz="1800" dirty="0"/>
              <a:t> </a:t>
            </a:r>
            <a:r>
              <a:rPr lang="en-US" sz="1800" dirty="0" err="1"/>
              <a:t>thông</a:t>
            </a:r>
            <a:r>
              <a:rPr lang="en-US" sz="1800" dirty="0"/>
              <a:t> tin </a:t>
            </a:r>
            <a:r>
              <a:rPr lang="en-US" sz="1800" dirty="0" err="1"/>
              <a:t>mà</a:t>
            </a:r>
            <a:r>
              <a:rPr lang="en-US" sz="1800" dirty="0"/>
              <a:t> </a:t>
            </a:r>
            <a:r>
              <a:rPr lang="en-US" sz="1800" dirty="0" err="1"/>
              <a:t>còn</a:t>
            </a:r>
            <a:r>
              <a:rPr lang="en-US" sz="1800" dirty="0"/>
              <a:t> </a:t>
            </a:r>
            <a:r>
              <a:rPr lang="en-US" sz="1800" dirty="0" err="1"/>
              <a:t>hỗ</a:t>
            </a:r>
            <a:r>
              <a:rPr lang="en-US" sz="1800" dirty="0"/>
              <a:t> </a:t>
            </a:r>
            <a:r>
              <a:rPr lang="en-US" sz="1800" dirty="0" err="1"/>
              <a:t>trợ</a:t>
            </a:r>
            <a:r>
              <a:rPr lang="en-US" sz="1800" dirty="0"/>
              <a:t> </a:t>
            </a:r>
            <a:r>
              <a:rPr lang="en-US" sz="1800" dirty="0" err="1"/>
              <a:t>trong</a:t>
            </a:r>
            <a:r>
              <a:rPr lang="en-US" sz="1800" dirty="0"/>
              <a:t> </a:t>
            </a:r>
            <a:r>
              <a:rPr lang="en-US" sz="1800" dirty="0" err="1"/>
              <a:t>việc</a:t>
            </a:r>
            <a:r>
              <a:rPr lang="en-US" sz="1800" dirty="0"/>
              <a:t> </a:t>
            </a:r>
            <a:r>
              <a:rPr lang="en-US" sz="1800" dirty="0" err="1"/>
              <a:t>phân</a:t>
            </a:r>
            <a:r>
              <a:rPr lang="en-US" sz="1800" dirty="0"/>
              <a:t> </a:t>
            </a:r>
            <a:r>
              <a:rPr lang="en-US" sz="1800" dirty="0" err="1"/>
              <a:t>tích</a:t>
            </a:r>
            <a:r>
              <a:rPr lang="en-US" sz="1800" dirty="0"/>
              <a:t> </a:t>
            </a:r>
            <a:r>
              <a:rPr lang="en-US" sz="1800" dirty="0" err="1"/>
              <a:t>và</a:t>
            </a:r>
            <a:r>
              <a:rPr lang="en-US" sz="1800" dirty="0"/>
              <a:t> </a:t>
            </a:r>
            <a:r>
              <a:rPr lang="en-US" sz="1800" dirty="0" err="1"/>
              <a:t>đưa</a:t>
            </a:r>
            <a:r>
              <a:rPr lang="en-US" sz="1800" dirty="0"/>
              <a:t> ra </a:t>
            </a:r>
            <a:r>
              <a:rPr lang="en-US" sz="1800" dirty="0" err="1"/>
              <a:t>các</a:t>
            </a:r>
            <a:r>
              <a:rPr lang="en-US" sz="1800" dirty="0"/>
              <a:t> </a:t>
            </a:r>
            <a:r>
              <a:rPr lang="en-US" sz="1800" dirty="0" err="1"/>
              <a:t>quyết</a:t>
            </a:r>
            <a:r>
              <a:rPr lang="en-US" sz="1800" dirty="0"/>
              <a:t> </a:t>
            </a:r>
            <a:r>
              <a:rPr lang="en-US" sz="1800" dirty="0" err="1"/>
              <a:t>định</a:t>
            </a:r>
            <a:r>
              <a:rPr lang="en-US" sz="1800" dirty="0"/>
              <a:t> </a:t>
            </a:r>
            <a:r>
              <a:rPr lang="en-US" sz="1800" dirty="0" err="1"/>
              <a:t>quan</a:t>
            </a:r>
            <a:r>
              <a:rPr lang="en-US" sz="1800" dirty="0"/>
              <a:t> </a:t>
            </a:r>
            <a:r>
              <a:rPr lang="en-US" sz="1800" dirty="0" err="1"/>
              <a:t>trọng</a:t>
            </a:r>
            <a:r>
              <a:rPr lang="en-US" sz="1800" dirty="0"/>
              <a:t>, </a:t>
            </a:r>
            <a:r>
              <a:rPr lang="en-US" sz="1800" dirty="0" err="1"/>
              <a:t>từ</a:t>
            </a:r>
            <a:r>
              <a:rPr lang="en-US" sz="1800" dirty="0"/>
              <a:t> </a:t>
            </a:r>
            <a:r>
              <a:rPr lang="en-US" sz="1800" dirty="0" err="1"/>
              <a:t>đó</a:t>
            </a:r>
            <a:r>
              <a:rPr lang="en-US" sz="1800" dirty="0"/>
              <a:t> </a:t>
            </a:r>
            <a:r>
              <a:rPr lang="en-US" sz="1800" dirty="0" err="1"/>
              <a:t>nâng</a:t>
            </a:r>
            <a:r>
              <a:rPr lang="en-US" sz="1800" dirty="0"/>
              <a:t> </a:t>
            </a:r>
            <a:r>
              <a:rPr lang="en-US" sz="1800" dirty="0" err="1"/>
              <a:t>cao</a:t>
            </a:r>
            <a:r>
              <a:rPr lang="en-US" sz="1800" dirty="0"/>
              <a:t> </a:t>
            </a:r>
            <a:r>
              <a:rPr lang="en-US" sz="1800" dirty="0" err="1"/>
              <a:t>chất</a:t>
            </a:r>
            <a:r>
              <a:rPr lang="en-US" sz="1800" dirty="0"/>
              <a:t> </a:t>
            </a:r>
            <a:r>
              <a:rPr lang="en-US" sz="1800" dirty="0" err="1"/>
              <a:t>lượng</a:t>
            </a:r>
            <a:r>
              <a:rPr lang="en-US" sz="1800" dirty="0"/>
              <a:t> </a:t>
            </a:r>
            <a:r>
              <a:rPr lang="en-US" sz="1800" dirty="0" err="1"/>
              <a:t>học</a:t>
            </a:r>
            <a:r>
              <a:rPr lang="en-US" sz="1800" dirty="0"/>
              <a:t> </a:t>
            </a:r>
            <a:r>
              <a:rPr lang="en-US" sz="1800" dirty="0" err="1"/>
              <a:t>tập</a:t>
            </a:r>
            <a:r>
              <a:rPr lang="en-US" sz="1800" dirty="0"/>
              <a:t> </a:t>
            </a:r>
            <a:r>
              <a:rPr lang="en-US" sz="1800" dirty="0" err="1"/>
              <a:t>của</a:t>
            </a:r>
            <a:r>
              <a:rPr lang="en-US" sz="1800" dirty="0"/>
              <a:t> </a:t>
            </a:r>
            <a:r>
              <a:rPr lang="en-US" sz="1800" dirty="0" err="1"/>
              <a:t>học</a:t>
            </a:r>
            <a:r>
              <a:rPr lang="en-US" sz="1800" dirty="0"/>
              <a:t> </a:t>
            </a:r>
            <a:r>
              <a:rPr lang="en-US" sz="1800" dirty="0" err="1"/>
              <a:t>sinh</a:t>
            </a:r>
            <a:r>
              <a:rPr lang="en-US" sz="1800" dirty="0"/>
              <a:t>.</a:t>
            </a:r>
          </a:p>
          <a:p>
            <a:pPr marL="0" indent="0" algn="just">
              <a:lnSpc>
                <a:spcPct val="100000"/>
              </a:lnSpc>
            </a:pPr>
            <a:endParaRPr lang="en-US" sz="1800" dirty="0"/>
          </a:p>
        </p:txBody>
      </p:sp>
    </p:spTree>
    <p:extLst>
      <p:ext uri="{BB962C8B-B14F-4D97-AF65-F5344CB8AC3E}">
        <p14:creationId xmlns:p14="http://schemas.microsoft.com/office/powerpoint/2010/main" val="23502043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1750827" y="2229628"/>
            <a:ext cx="549195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664687" y="2153780"/>
            <a:ext cx="3159883" cy="572700"/>
          </a:xfrm>
          <a:prstGeom prst="rect">
            <a:avLst/>
          </a:prstGeom>
        </p:spPr>
        <p:txBody>
          <a:bodyPr spcFirstLastPara="1" wrap="square" lIns="91425" tIns="91425" rIns="91425" bIns="91425" anchor="t" anchorCtr="0">
            <a:noAutofit/>
          </a:bodyPr>
          <a:lstStyle/>
          <a:p>
            <a:r>
              <a:rPr lang="en-US" sz="3600" dirty="0"/>
              <a:t>DEMO</a:t>
            </a:r>
          </a:p>
        </p:txBody>
      </p:sp>
    </p:spTree>
    <p:extLst>
      <p:ext uri="{BB962C8B-B14F-4D97-AF65-F5344CB8AC3E}">
        <p14:creationId xmlns:p14="http://schemas.microsoft.com/office/powerpoint/2010/main" val="12784172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F408DC2A-E973-4A5D-EF66-138DE7991112}"/>
              </a:ext>
            </a:extLst>
          </p:cNvPr>
          <p:cNvSpPr/>
          <p:nvPr/>
        </p:nvSpPr>
        <p:spPr>
          <a:xfrm>
            <a:off x="624468" y="525913"/>
            <a:ext cx="2386361"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Khảo</a:t>
            </a:r>
            <a:r>
              <a:rPr lang="en-US" dirty="0"/>
              <a:t> </a:t>
            </a:r>
            <a:r>
              <a:rPr lang="en-US" dirty="0" err="1"/>
              <a:t>sát</a:t>
            </a:r>
            <a:endParaRPr dirty="0"/>
          </a:p>
        </p:txBody>
      </p:sp>
      <p:sp>
        <p:nvSpPr>
          <p:cNvPr id="317" name="Google Shape;317;p46"/>
          <p:cNvSpPr txBox="1">
            <a:spLocks noGrp="1"/>
          </p:cNvSpPr>
          <p:nvPr>
            <p:ph type="subTitle" idx="2"/>
          </p:nvPr>
        </p:nvSpPr>
        <p:spPr>
          <a:xfrm>
            <a:off x="340243" y="1461634"/>
            <a:ext cx="5045107" cy="1023433"/>
          </a:xfrm>
          <a:prstGeom prst="rect">
            <a:avLst/>
          </a:prstGeom>
        </p:spPr>
        <p:txBody>
          <a:bodyPr spcFirstLastPara="1" wrap="square" lIns="91425" tIns="91425" rIns="91425" bIns="91425" anchor="ctr" anchorCtr="0">
            <a:noAutofit/>
          </a:bodyPr>
          <a:lstStyle/>
          <a:p>
            <a:pPr marL="0" lvl="0" indent="0" algn="just">
              <a:lnSpc>
                <a:spcPct val="100000"/>
              </a:lnSpc>
            </a:pPr>
            <a:r>
              <a:rPr lang="en-US" sz="1800" b="1" dirty="0" err="1"/>
              <a:t>Đối</a:t>
            </a:r>
            <a:r>
              <a:rPr lang="en-US" sz="1800" b="1" dirty="0"/>
              <a:t> t</a:t>
            </a:r>
            <a:r>
              <a:rPr lang="vi-VN" sz="1800" b="1" dirty="0"/>
              <a:t>ư</a:t>
            </a:r>
            <a:r>
              <a:rPr lang="en-US" sz="1800" b="1" dirty="0" err="1"/>
              <a:t>ợng</a:t>
            </a:r>
            <a:r>
              <a:rPr lang="en-US" sz="1800" dirty="0"/>
              <a:t>: </a:t>
            </a:r>
            <a:r>
              <a:rPr lang="en-US" sz="1800" dirty="0" err="1"/>
              <a:t>Điểm</a:t>
            </a:r>
            <a:r>
              <a:rPr lang="en-US" sz="1800" dirty="0"/>
              <a:t> </a:t>
            </a:r>
            <a:r>
              <a:rPr lang="en-US" sz="1800" dirty="0" err="1"/>
              <a:t>trường</a:t>
            </a:r>
            <a:r>
              <a:rPr lang="en-US" sz="1800" dirty="0"/>
              <a:t> </a:t>
            </a:r>
            <a:r>
              <a:rPr lang="en-US" sz="1800" dirty="0" err="1"/>
              <a:t>tiểu</a:t>
            </a:r>
            <a:r>
              <a:rPr lang="en-US" sz="1800" dirty="0"/>
              <a:t> </a:t>
            </a:r>
            <a:r>
              <a:rPr lang="en-US" sz="1800" dirty="0" err="1"/>
              <a:t>học</a:t>
            </a:r>
            <a:r>
              <a:rPr lang="en-US" sz="1800" dirty="0"/>
              <a:t> </a:t>
            </a:r>
            <a:r>
              <a:rPr lang="en-US" sz="1800" dirty="0" err="1"/>
              <a:t>Vĩnh</a:t>
            </a:r>
            <a:r>
              <a:rPr lang="en-US" sz="1800" dirty="0"/>
              <a:t> </a:t>
            </a:r>
            <a:r>
              <a:rPr lang="en-US" sz="1800" dirty="0" err="1"/>
              <a:t>Hòa</a:t>
            </a:r>
            <a:endParaRPr lang="en-US" sz="1800" dirty="0"/>
          </a:p>
          <a:p>
            <a:pPr marL="0" lvl="0" indent="0" algn="just">
              <a:lnSpc>
                <a:spcPct val="100000"/>
              </a:lnSpc>
            </a:pPr>
            <a:r>
              <a:rPr lang="en-US" sz="1800" b="1" dirty="0" err="1"/>
              <a:t>Mục</a:t>
            </a:r>
            <a:r>
              <a:rPr lang="en-US" sz="1800" b="1" dirty="0"/>
              <a:t> </a:t>
            </a:r>
            <a:r>
              <a:rPr lang="en-US" sz="1800" b="1" dirty="0" err="1"/>
              <a:t>tiêu</a:t>
            </a:r>
            <a:r>
              <a:rPr lang="en-US" sz="1800" b="1" dirty="0"/>
              <a:t> </a:t>
            </a:r>
            <a:r>
              <a:rPr lang="en-US" sz="1800" b="1" dirty="0" err="1"/>
              <a:t>chính</a:t>
            </a:r>
            <a:r>
              <a:rPr lang="en-US" sz="1800" b="1" dirty="0"/>
              <a:t>: </a:t>
            </a:r>
            <a:r>
              <a:rPr lang="en-US" sz="1800" dirty="0" err="1"/>
              <a:t>Đánh</a:t>
            </a:r>
            <a:r>
              <a:rPr lang="en-US" sz="1800" dirty="0"/>
              <a:t> </a:t>
            </a:r>
            <a:r>
              <a:rPr lang="en-US" sz="1800" dirty="0" err="1"/>
              <a:t>giá</a:t>
            </a:r>
            <a:r>
              <a:rPr lang="en-US" sz="1800" dirty="0"/>
              <a:t> </a:t>
            </a:r>
            <a:r>
              <a:rPr lang="en-US" sz="1800" dirty="0" err="1"/>
              <a:t>thực</a:t>
            </a:r>
            <a:r>
              <a:rPr lang="en-US" sz="1800" dirty="0"/>
              <a:t> </a:t>
            </a:r>
            <a:r>
              <a:rPr lang="en-US" sz="1800" dirty="0" err="1"/>
              <a:t>trạng</a:t>
            </a:r>
            <a:r>
              <a:rPr lang="en-US" sz="1800" dirty="0"/>
              <a:t> </a:t>
            </a:r>
            <a:r>
              <a:rPr lang="en-US" sz="1800" dirty="0" err="1"/>
              <a:t>hệ</a:t>
            </a:r>
            <a:r>
              <a:rPr lang="en-US" sz="1800" dirty="0"/>
              <a:t> </a:t>
            </a:r>
            <a:r>
              <a:rPr lang="en-US" sz="1800" dirty="0" err="1"/>
              <a:t>thống</a:t>
            </a:r>
            <a:r>
              <a:rPr lang="en-US" sz="1800" dirty="0"/>
              <a:t> </a:t>
            </a:r>
            <a:r>
              <a:rPr lang="en-US" sz="1800" dirty="0" err="1"/>
              <a:t>quản</a:t>
            </a:r>
            <a:r>
              <a:rPr lang="en-US" sz="1800" dirty="0"/>
              <a:t> </a:t>
            </a:r>
            <a:r>
              <a:rPr lang="en-US" sz="1800" dirty="0" err="1"/>
              <a:t>lý</a:t>
            </a:r>
            <a:r>
              <a:rPr lang="en-US" sz="1800" dirty="0"/>
              <a:t> </a:t>
            </a:r>
            <a:r>
              <a:rPr lang="en-US" sz="1800" dirty="0" err="1"/>
              <a:t>điểm</a:t>
            </a:r>
            <a:r>
              <a:rPr lang="en-US" sz="1800" dirty="0"/>
              <a:t> </a:t>
            </a:r>
            <a:r>
              <a:rPr lang="en-US" sz="1800" dirty="0" err="1"/>
              <a:t>số</a:t>
            </a:r>
            <a:r>
              <a:rPr lang="en-US" sz="1800" dirty="0"/>
              <a:t> </a:t>
            </a:r>
            <a:r>
              <a:rPr lang="en-US" sz="1800" dirty="0" err="1"/>
              <a:t>tại</a:t>
            </a:r>
            <a:r>
              <a:rPr lang="en-US" sz="1800" dirty="0"/>
              <a:t> </a:t>
            </a:r>
            <a:r>
              <a:rPr lang="en-US" sz="1800" dirty="0" err="1"/>
              <a:t>thời</a:t>
            </a:r>
            <a:r>
              <a:rPr lang="en-US" sz="1800" dirty="0"/>
              <a:t> </a:t>
            </a:r>
            <a:r>
              <a:rPr lang="en-US" sz="1800" dirty="0" err="1"/>
              <a:t>điểm</a:t>
            </a:r>
            <a:r>
              <a:rPr lang="en-US" sz="1800" dirty="0"/>
              <a:t> </a:t>
            </a:r>
            <a:r>
              <a:rPr lang="en-US" sz="1800" dirty="0" err="1"/>
              <a:t>hiện</a:t>
            </a:r>
            <a:r>
              <a:rPr lang="en-US" sz="1800" dirty="0"/>
              <a:t> </a:t>
            </a:r>
            <a:r>
              <a:rPr lang="en-US" sz="1800" dirty="0" err="1"/>
              <a:t>tại</a:t>
            </a:r>
            <a:r>
              <a:rPr lang="en-US" sz="1800" dirty="0"/>
              <a:t>.</a:t>
            </a:r>
          </a:p>
        </p:txBody>
      </p:sp>
      <p:pic>
        <p:nvPicPr>
          <p:cNvPr id="2" name="Picture 1">
            <a:extLst>
              <a:ext uri="{FF2B5EF4-FFF2-40B4-BE49-F238E27FC236}">
                <a16:creationId xmlns:a16="http://schemas.microsoft.com/office/drawing/2014/main" id="{70E57F4C-F324-41F6-8AA9-C22F6311122A}"/>
              </a:ext>
            </a:extLst>
          </p:cNvPr>
          <p:cNvPicPr>
            <a:picLocks noChangeAspect="1"/>
          </p:cNvPicPr>
          <p:nvPr/>
        </p:nvPicPr>
        <p:blipFill>
          <a:blip r:embed="rId3"/>
          <a:stretch>
            <a:fillRect/>
          </a:stretch>
        </p:blipFill>
        <p:spPr>
          <a:xfrm>
            <a:off x="5486374" y="465638"/>
            <a:ext cx="3161413" cy="2076983"/>
          </a:xfrm>
          <a:prstGeom prst="rect">
            <a:avLst/>
          </a:prstGeom>
        </p:spPr>
      </p:pic>
      <p:sp>
        <p:nvSpPr>
          <p:cNvPr id="7" name="Google Shape;317;p46">
            <a:extLst>
              <a:ext uri="{FF2B5EF4-FFF2-40B4-BE49-F238E27FC236}">
                <a16:creationId xmlns:a16="http://schemas.microsoft.com/office/drawing/2014/main" id="{74613A5A-4F5C-4CC9-A997-1FA63062A6D1}"/>
              </a:ext>
            </a:extLst>
          </p:cNvPr>
          <p:cNvSpPr txBox="1">
            <a:spLocks/>
          </p:cNvSpPr>
          <p:nvPr/>
        </p:nvSpPr>
        <p:spPr>
          <a:xfrm>
            <a:off x="340243" y="2658433"/>
            <a:ext cx="8307544" cy="2282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0" indent="0" algn="just">
              <a:lnSpc>
                <a:spcPct val="100000"/>
              </a:lnSpc>
            </a:pPr>
            <a:r>
              <a:rPr lang="vi-VN" sz="1800" dirty="0"/>
              <a:t>Qua khảo sát thực tế, nhu cầu về một phần mềm quản lý điểm trở nên cấp thiết. Phần mềm này cần hỗ trợ nhập điểm tự động, tính toán và tổng hợp kết quả chính xác, cung cấp khả năng tra cứu trực tuyến, đảm bảo bảo mật thông tin và dễ sử dụng. </a:t>
            </a:r>
            <a:endParaRPr lang="en-US" sz="1800" dirty="0"/>
          </a:p>
          <a:p>
            <a:pPr marL="0" indent="0" algn="just">
              <a:lnSpc>
                <a:spcPct val="100000"/>
              </a:lnSpc>
            </a:pPr>
            <a:r>
              <a:rPr lang="vi-VN" sz="1800" dirty="0"/>
              <a:t>Việc phát triển hệ thống sẽ giúp tối ưu hóa quy trình quản lý điểm, cải thiện hiệu quả giáo dục và đáp ứng tốt hơn nhu cầu của tất cả các bên liên quan.</a:t>
            </a:r>
          </a:p>
        </p:txBody>
      </p:sp>
    </p:spTree>
    <p:extLst>
      <p:ext uri="{BB962C8B-B14F-4D97-AF65-F5344CB8AC3E}">
        <p14:creationId xmlns:p14="http://schemas.microsoft.com/office/powerpoint/2010/main" val="31746986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F408DC2A-E973-4A5D-EF66-138DE7991112}"/>
              </a:ext>
            </a:extLst>
          </p:cNvPr>
          <p:cNvSpPr/>
          <p:nvPr/>
        </p:nvSpPr>
        <p:spPr>
          <a:xfrm>
            <a:off x="624467" y="525913"/>
            <a:ext cx="449333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dirty="0"/>
          </a:p>
        </p:txBody>
      </p:sp>
      <p:sp>
        <p:nvSpPr>
          <p:cNvPr id="8" name="Google Shape;271;p43">
            <a:extLst>
              <a:ext uri="{FF2B5EF4-FFF2-40B4-BE49-F238E27FC236}">
                <a16:creationId xmlns:a16="http://schemas.microsoft.com/office/drawing/2014/main" id="{6B028D93-058D-4CA3-BF56-317A6F309AF4}"/>
              </a:ext>
            </a:extLst>
          </p:cNvPr>
          <p:cNvSpPr/>
          <p:nvPr/>
        </p:nvSpPr>
        <p:spPr>
          <a:xfrm rot="-5400000">
            <a:off x="622154" y="1480392"/>
            <a:ext cx="55242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10" name="Google Shape;274;p43">
            <a:extLst>
              <a:ext uri="{FF2B5EF4-FFF2-40B4-BE49-F238E27FC236}">
                <a16:creationId xmlns:a16="http://schemas.microsoft.com/office/drawing/2014/main" id="{0494A07D-7105-49A6-8B58-720DE52D2A62}"/>
              </a:ext>
            </a:extLst>
          </p:cNvPr>
          <p:cNvSpPr/>
          <p:nvPr/>
        </p:nvSpPr>
        <p:spPr>
          <a:xfrm rot="-5400000">
            <a:off x="4749443" y="1480392"/>
            <a:ext cx="552427"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11" name="Google Shape;280;p43">
            <a:extLst>
              <a:ext uri="{FF2B5EF4-FFF2-40B4-BE49-F238E27FC236}">
                <a16:creationId xmlns:a16="http://schemas.microsoft.com/office/drawing/2014/main" id="{47C7947A-27E1-4B6B-9768-95723906C068}"/>
              </a:ext>
            </a:extLst>
          </p:cNvPr>
          <p:cNvSpPr txBox="1">
            <a:spLocks/>
          </p:cNvSpPr>
          <p:nvPr/>
        </p:nvSpPr>
        <p:spPr>
          <a:xfrm>
            <a:off x="531013" y="1518696"/>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a:latin typeface="+mj-lt"/>
              </a:rPr>
              <a:t>01</a:t>
            </a:r>
            <a:endParaRPr lang="en" sz="1600" dirty="0">
              <a:latin typeface="+mj-lt"/>
            </a:endParaRPr>
          </a:p>
        </p:txBody>
      </p:sp>
      <p:sp>
        <p:nvSpPr>
          <p:cNvPr id="13" name="Google Shape;282;p43">
            <a:extLst>
              <a:ext uri="{FF2B5EF4-FFF2-40B4-BE49-F238E27FC236}">
                <a16:creationId xmlns:a16="http://schemas.microsoft.com/office/drawing/2014/main" id="{63BA0CE1-7B01-4BFA-827B-5BF8C38D9DE7}"/>
              </a:ext>
            </a:extLst>
          </p:cNvPr>
          <p:cNvSpPr txBox="1">
            <a:spLocks/>
          </p:cNvSpPr>
          <p:nvPr/>
        </p:nvSpPr>
        <p:spPr>
          <a:xfrm>
            <a:off x="4658302" y="1518684"/>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latin typeface="+mj-lt"/>
              </a:rPr>
              <a:t>02</a:t>
            </a:r>
          </a:p>
        </p:txBody>
      </p:sp>
      <p:sp>
        <p:nvSpPr>
          <p:cNvPr id="14" name="Google Shape;284;p43">
            <a:extLst>
              <a:ext uri="{FF2B5EF4-FFF2-40B4-BE49-F238E27FC236}">
                <a16:creationId xmlns:a16="http://schemas.microsoft.com/office/drawing/2014/main" id="{70CC1F77-4CBF-4CAA-B4A8-3932C9A1EA0B}"/>
              </a:ext>
            </a:extLst>
          </p:cNvPr>
          <p:cNvSpPr txBox="1">
            <a:spLocks/>
          </p:cNvSpPr>
          <p:nvPr/>
        </p:nvSpPr>
        <p:spPr>
          <a:xfrm>
            <a:off x="1265713" y="1518695"/>
            <a:ext cx="3219986"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học</a:t>
            </a:r>
            <a:r>
              <a:rPr lang="en-US" sz="1800" dirty="0"/>
              <a:t> </a:t>
            </a:r>
            <a:r>
              <a:rPr lang="en-US" sz="1800" dirty="0" err="1"/>
              <a:t>sinh</a:t>
            </a:r>
            <a:endParaRPr lang="en-US" sz="1800" dirty="0"/>
          </a:p>
        </p:txBody>
      </p:sp>
      <p:sp>
        <p:nvSpPr>
          <p:cNvPr id="23" name="Google Shape;284;p43">
            <a:extLst>
              <a:ext uri="{FF2B5EF4-FFF2-40B4-BE49-F238E27FC236}">
                <a16:creationId xmlns:a16="http://schemas.microsoft.com/office/drawing/2014/main" id="{73EF33B9-7906-4856-9DC0-3ECE74C8B1C9}"/>
              </a:ext>
            </a:extLst>
          </p:cNvPr>
          <p:cNvSpPr txBox="1">
            <a:spLocks/>
          </p:cNvSpPr>
          <p:nvPr/>
        </p:nvSpPr>
        <p:spPr>
          <a:xfrm>
            <a:off x="5500940" y="1478078"/>
            <a:ext cx="3219986"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lớp</a:t>
            </a:r>
            <a:endParaRPr lang="en-US" sz="1800" dirty="0"/>
          </a:p>
        </p:txBody>
      </p:sp>
      <p:sp>
        <p:nvSpPr>
          <p:cNvPr id="24" name="Google Shape;271;p43">
            <a:extLst>
              <a:ext uri="{FF2B5EF4-FFF2-40B4-BE49-F238E27FC236}">
                <a16:creationId xmlns:a16="http://schemas.microsoft.com/office/drawing/2014/main" id="{918EA50D-64D1-4482-BE77-238C6C59B1FC}"/>
              </a:ext>
            </a:extLst>
          </p:cNvPr>
          <p:cNvSpPr/>
          <p:nvPr/>
        </p:nvSpPr>
        <p:spPr>
          <a:xfrm rot="-5400000">
            <a:off x="622154" y="2487138"/>
            <a:ext cx="55242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25" name="Google Shape;274;p43">
            <a:extLst>
              <a:ext uri="{FF2B5EF4-FFF2-40B4-BE49-F238E27FC236}">
                <a16:creationId xmlns:a16="http://schemas.microsoft.com/office/drawing/2014/main" id="{A35603B7-874A-4C0E-A85D-F91BC60F52FB}"/>
              </a:ext>
            </a:extLst>
          </p:cNvPr>
          <p:cNvSpPr/>
          <p:nvPr/>
        </p:nvSpPr>
        <p:spPr>
          <a:xfrm rot="-5400000">
            <a:off x="4749443" y="2487138"/>
            <a:ext cx="552427"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26" name="Google Shape;280;p43">
            <a:extLst>
              <a:ext uri="{FF2B5EF4-FFF2-40B4-BE49-F238E27FC236}">
                <a16:creationId xmlns:a16="http://schemas.microsoft.com/office/drawing/2014/main" id="{C00670C2-7DF4-4140-ADE6-7A3BC9B37D9B}"/>
              </a:ext>
            </a:extLst>
          </p:cNvPr>
          <p:cNvSpPr txBox="1">
            <a:spLocks/>
          </p:cNvSpPr>
          <p:nvPr/>
        </p:nvSpPr>
        <p:spPr>
          <a:xfrm>
            <a:off x="531013" y="2525442"/>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latin typeface="+mj-lt"/>
              </a:rPr>
              <a:t>03</a:t>
            </a:r>
          </a:p>
        </p:txBody>
      </p:sp>
      <p:sp>
        <p:nvSpPr>
          <p:cNvPr id="27" name="Google Shape;282;p43">
            <a:extLst>
              <a:ext uri="{FF2B5EF4-FFF2-40B4-BE49-F238E27FC236}">
                <a16:creationId xmlns:a16="http://schemas.microsoft.com/office/drawing/2014/main" id="{E0AA2E48-97DA-4E4E-AAEB-26D990E4ECE1}"/>
              </a:ext>
            </a:extLst>
          </p:cNvPr>
          <p:cNvSpPr txBox="1">
            <a:spLocks/>
          </p:cNvSpPr>
          <p:nvPr/>
        </p:nvSpPr>
        <p:spPr>
          <a:xfrm>
            <a:off x="4658302" y="2525430"/>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latin typeface="+mj-lt"/>
              </a:rPr>
              <a:t>04</a:t>
            </a:r>
          </a:p>
        </p:txBody>
      </p:sp>
      <p:sp>
        <p:nvSpPr>
          <p:cNvPr id="28" name="Google Shape;284;p43">
            <a:extLst>
              <a:ext uri="{FF2B5EF4-FFF2-40B4-BE49-F238E27FC236}">
                <a16:creationId xmlns:a16="http://schemas.microsoft.com/office/drawing/2014/main" id="{BE54AD3E-1717-49C6-AFE6-6A180CAC1748}"/>
              </a:ext>
            </a:extLst>
          </p:cNvPr>
          <p:cNvSpPr txBox="1">
            <a:spLocks/>
          </p:cNvSpPr>
          <p:nvPr/>
        </p:nvSpPr>
        <p:spPr>
          <a:xfrm>
            <a:off x="1265713" y="2525441"/>
            <a:ext cx="3219986"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giáo</a:t>
            </a:r>
            <a:r>
              <a:rPr lang="en-US" sz="1800" dirty="0"/>
              <a:t> </a:t>
            </a:r>
            <a:r>
              <a:rPr lang="en-US" sz="1800" dirty="0" err="1"/>
              <a:t>viên</a:t>
            </a:r>
            <a:endParaRPr lang="en-US" sz="1800" dirty="0"/>
          </a:p>
        </p:txBody>
      </p:sp>
      <p:sp>
        <p:nvSpPr>
          <p:cNvPr id="29" name="Google Shape;284;p43">
            <a:extLst>
              <a:ext uri="{FF2B5EF4-FFF2-40B4-BE49-F238E27FC236}">
                <a16:creationId xmlns:a16="http://schemas.microsoft.com/office/drawing/2014/main" id="{7397C6FC-A233-4BD4-8062-74C59E94ADD9}"/>
              </a:ext>
            </a:extLst>
          </p:cNvPr>
          <p:cNvSpPr txBox="1">
            <a:spLocks/>
          </p:cNvSpPr>
          <p:nvPr/>
        </p:nvSpPr>
        <p:spPr>
          <a:xfrm>
            <a:off x="5500940" y="2624234"/>
            <a:ext cx="3219986"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môn</a:t>
            </a:r>
            <a:r>
              <a:rPr lang="en-US" sz="1800" dirty="0"/>
              <a:t> </a:t>
            </a:r>
            <a:r>
              <a:rPr lang="en-US" sz="1800" dirty="0" err="1"/>
              <a:t>học</a:t>
            </a:r>
            <a:r>
              <a:rPr lang="en-US" sz="1800" dirty="0"/>
              <a:t> </a:t>
            </a:r>
            <a:r>
              <a:rPr lang="en-US" sz="1800" dirty="0" err="1"/>
              <a:t>và</a:t>
            </a:r>
            <a:r>
              <a:rPr lang="en-US" sz="1800" dirty="0"/>
              <a:t> TKB</a:t>
            </a:r>
          </a:p>
        </p:txBody>
      </p:sp>
      <p:sp>
        <p:nvSpPr>
          <p:cNvPr id="30" name="Google Shape;271;p43">
            <a:extLst>
              <a:ext uri="{FF2B5EF4-FFF2-40B4-BE49-F238E27FC236}">
                <a16:creationId xmlns:a16="http://schemas.microsoft.com/office/drawing/2014/main" id="{5D9401F4-47D6-4F4A-86B3-603D870166DF}"/>
              </a:ext>
            </a:extLst>
          </p:cNvPr>
          <p:cNvSpPr/>
          <p:nvPr/>
        </p:nvSpPr>
        <p:spPr>
          <a:xfrm rot="-5400000">
            <a:off x="622154" y="3575690"/>
            <a:ext cx="55242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31" name="Google Shape;274;p43">
            <a:extLst>
              <a:ext uri="{FF2B5EF4-FFF2-40B4-BE49-F238E27FC236}">
                <a16:creationId xmlns:a16="http://schemas.microsoft.com/office/drawing/2014/main" id="{A9FC3F2D-44F5-4699-A645-3C3167497A61}"/>
              </a:ext>
            </a:extLst>
          </p:cNvPr>
          <p:cNvSpPr/>
          <p:nvPr/>
        </p:nvSpPr>
        <p:spPr>
          <a:xfrm rot="-5400000">
            <a:off x="4749443" y="3575690"/>
            <a:ext cx="552427"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latin typeface="+mj-lt"/>
            </a:endParaRPr>
          </a:p>
        </p:txBody>
      </p:sp>
      <p:sp>
        <p:nvSpPr>
          <p:cNvPr id="32" name="Google Shape;280;p43">
            <a:extLst>
              <a:ext uri="{FF2B5EF4-FFF2-40B4-BE49-F238E27FC236}">
                <a16:creationId xmlns:a16="http://schemas.microsoft.com/office/drawing/2014/main" id="{ABD52B20-749A-4329-B466-9AFBA767BAFB}"/>
              </a:ext>
            </a:extLst>
          </p:cNvPr>
          <p:cNvSpPr txBox="1">
            <a:spLocks/>
          </p:cNvSpPr>
          <p:nvPr/>
        </p:nvSpPr>
        <p:spPr>
          <a:xfrm>
            <a:off x="531013" y="3613994"/>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latin typeface="+mj-lt"/>
              </a:rPr>
              <a:t>05</a:t>
            </a:r>
          </a:p>
        </p:txBody>
      </p:sp>
      <p:sp>
        <p:nvSpPr>
          <p:cNvPr id="33" name="Google Shape;282;p43">
            <a:extLst>
              <a:ext uri="{FF2B5EF4-FFF2-40B4-BE49-F238E27FC236}">
                <a16:creationId xmlns:a16="http://schemas.microsoft.com/office/drawing/2014/main" id="{ED3DF602-E1CB-4C0C-B544-72A31F6A2946}"/>
              </a:ext>
            </a:extLst>
          </p:cNvPr>
          <p:cNvSpPr txBox="1">
            <a:spLocks/>
          </p:cNvSpPr>
          <p:nvPr/>
        </p:nvSpPr>
        <p:spPr>
          <a:xfrm>
            <a:off x="4658302" y="3613982"/>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dirty="0">
                <a:latin typeface="+mj-lt"/>
              </a:rPr>
              <a:t>06</a:t>
            </a:r>
          </a:p>
        </p:txBody>
      </p:sp>
      <p:sp>
        <p:nvSpPr>
          <p:cNvPr id="34" name="Google Shape;284;p43">
            <a:extLst>
              <a:ext uri="{FF2B5EF4-FFF2-40B4-BE49-F238E27FC236}">
                <a16:creationId xmlns:a16="http://schemas.microsoft.com/office/drawing/2014/main" id="{66E5DE7D-AF56-4832-8A06-B297A1BE7215}"/>
              </a:ext>
            </a:extLst>
          </p:cNvPr>
          <p:cNvSpPr txBox="1">
            <a:spLocks/>
          </p:cNvSpPr>
          <p:nvPr/>
        </p:nvSpPr>
        <p:spPr>
          <a:xfrm>
            <a:off x="1265713" y="3613993"/>
            <a:ext cx="3219986"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nhập</a:t>
            </a:r>
            <a:r>
              <a:rPr lang="en-US" sz="1800" dirty="0"/>
              <a:t> </a:t>
            </a:r>
            <a:r>
              <a:rPr lang="en-US" sz="1800" dirty="0" err="1"/>
              <a:t>điểm</a:t>
            </a:r>
            <a:endParaRPr lang="en-US" sz="1800" dirty="0"/>
          </a:p>
        </p:txBody>
      </p:sp>
      <p:sp>
        <p:nvSpPr>
          <p:cNvPr id="35" name="Google Shape;284;p43">
            <a:extLst>
              <a:ext uri="{FF2B5EF4-FFF2-40B4-BE49-F238E27FC236}">
                <a16:creationId xmlns:a16="http://schemas.microsoft.com/office/drawing/2014/main" id="{5ECBF6D1-A3BD-4D86-90A4-B3035B20B408}"/>
              </a:ext>
            </a:extLst>
          </p:cNvPr>
          <p:cNvSpPr txBox="1">
            <a:spLocks/>
          </p:cNvSpPr>
          <p:nvPr/>
        </p:nvSpPr>
        <p:spPr>
          <a:xfrm>
            <a:off x="5500940" y="3693878"/>
            <a:ext cx="3231934" cy="4887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err="1"/>
              <a:t>Quy</a:t>
            </a:r>
            <a:r>
              <a:rPr lang="en-US" sz="1800" dirty="0"/>
              <a:t> </a:t>
            </a:r>
            <a:r>
              <a:rPr lang="en-US" sz="1800" dirty="0" err="1"/>
              <a:t>trình</a:t>
            </a:r>
            <a:r>
              <a:rPr lang="en-US" sz="1800" dirty="0"/>
              <a:t> </a:t>
            </a:r>
            <a:r>
              <a:rPr lang="en-US" sz="1800" dirty="0" err="1"/>
              <a:t>quản</a:t>
            </a:r>
            <a:r>
              <a:rPr lang="en-US" sz="1800" dirty="0"/>
              <a:t> </a:t>
            </a:r>
            <a:r>
              <a:rPr lang="en-US" sz="1800" dirty="0" err="1"/>
              <a:t>lý</a:t>
            </a:r>
            <a:r>
              <a:rPr lang="en-US" sz="1800" dirty="0"/>
              <a:t> </a:t>
            </a:r>
            <a:r>
              <a:rPr lang="en-US" sz="1800" dirty="0" err="1"/>
              <a:t>điểm</a:t>
            </a:r>
            <a:r>
              <a:rPr lang="en-US" sz="1800" dirty="0"/>
              <a:t> </a:t>
            </a:r>
            <a:r>
              <a:rPr lang="en-US" sz="1800" dirty="0" err="1"/>
              <a:t>và</a:t>
            </a:r>
            <a:r>
              <a:rPr lang="en-US" sz="1800" dirty="0"/>
              <a:t> </a:t>
            </a:r>
            <a:r>
              <a:rPr lang="en-US" sz="1800" dirty="0" err="1"/>
              <a:t>phản</a:t>
            </a:r>
            <a:r>
              <a:rPr lang="en-US" sz="1800" dirty="0"/>
              <a:t> </a:t>
            </a:r>
            <a:r>
              <a:rPr lang="en-US" sz="1800" dirty="0" err="1"/>
              <a:t>hồi</a:t>
            </a:r>
            <a:endParaRPr lang="en-US" sz="1800" dirty="0"/>
          </a:p>
        </p:txBody>
      </p:sp>
    </p:spTree>
    <p:extLst>
      <p:ext uri="{BB962C8B-B14F-4D97-AF65-F5344CB8AC3E}">
        <p14:creationId xmlns:p14="http://schemas.microsoft.com/office/powerpoint/2010/main" val="237912177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học</a:t>
            </a:r>
            <a:r>
              <a:rPr lang="en-US" sz="3600" dirty="0"/>
              <a:t> </a:t>
            </a:r>
            <a:r>
              <a:rPr lang="en-US" sz="3600" dirty="0" err="1"/>
              <a:t>sinh</a:t>
            </a:r>
            <a:endParaRPr lang="en-US" sz="3600" dirty="0"/>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49619" y="1021070"/>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en-US" sz="1600" dirty="0" err="1"/>
              <a:t>Để</a:t>
            </a:r>
            <a:r>
              <a:rPr lang="en-US" sz="1600" dirty="0"/>
              <a:t> </a:t>
            </a:r>
            <a:r>
              <a:rPr lang="en-US" sz="1600" dirty="0" err="1"/>
              <a:t>tiến</a:t>
            </a:r>
            <a:r>
              <a:rPr lang="en-US" sz="1600" dirty="0"/>
              <a:t> </a:t>
            </a:r>
            <a:r>
              <a:rPr lang="en-US" sz="1600" dirty="0" err="1"/>
              <a:t>hành</a:t>
            </a:r>
            <a:r>
              <a:rPr lang="en-US" sz="1600" dirty="0"/>
              <a:t> </a:t>
            </a:r>
            <a:r>
              <a:rPr lang="en-US" sz="1600" dirty="0" err="1"/>
              <a:t>làm</a:t>
            </a:r>
            <a:r>
              <a:rPr lang="en-US" sz="1600" dirty="0"/>
              <a:t> </a:t>
            </a:r>
            <a:r>
              <a:rPr lang="en-US" sz="1600" dirty="0" err="1"/>
              <a:t>thủ</a:t>
            </a:r>
            <a:r>
              <a:rPr lang="en-US" sz="1600" dirty="0"/>
              <a:t> </a:t>
            </a:r>
            <a:r>
              <a:rPr lang="en-US" sz="1600" dirty="0" err="1"/>
              <a:t>tục</a:t>
            </a:r>
            <a:r>
              <a:rPr lang="en-US" sz="1600" dirty="0"/>
              <a:t> </a:t>
            </a:r>
            <a:r>
              <a:rPr lang="en-US" sz="1600" dirty="0" err="1"/>
              <a:t>nhập</a:t>
            </a:r>
            <a:r>
              <a:rPr lang="en-US" sz="1600" dirty="0"/>
              <a:t> </a:t>
            </a:r>
            <a:r>
              <a:rPr lang="en-US" sz="1600" dirty="0" err="1"/>
              <a:t>học</a:t>
            </a:r>
            <a:r>
              <a:rPr lang="en-US" sz="1600" dirty="0"/>
              <a:t>, </a:t>
            </a:r>
            <a:r>
              <a:rPr lang="en-US" sz="1600" dirty="0" err="1"/>
              <a:t>mỗi</a:t>
            </a:r>
            <a:r>
              <a:rPr lang="en-US" sz="1600" dirty="0"/>
              <a:t> </a:t>
            </a:r>
            <a:r>
              <a:rPr lang="en-US" sz="1600" dirty="0" err="1"/>
              <a:t>phụ</a:t>
            </a:r>
            <a:r>
              <a:rPr lang="en-US" sz="1600" dirty="0"/>
              <a:t> </a:t>
            </a:r>
            <a:r>
              <a:rPr lang="en-US" sz="1600" dirty="0" err="1"/>
              <a:t>huynh</a:t>
            </a:r>
            <a:r>
              <a:rPr lang="en-US" sz="1600" dirty="0"/>
              <a:t> </a:t>
            </a:r>
            <a:r>
              <a:rPr lang="en-US" sz="1600" dirty="0" err="1"/>
              <a:t>học</a:t>
            </a:r>
            <a:r>
              <a:rPr lang="en-US" sz="1600" dirty="0"/>
              <a:t> </a:t>
            </a:r>
            <a:r>
              <a:rPr lang="en-US" sz="1600" dirty="0" err="1"/>
              <a:t>sinh</a:t>
            </a:r>
            <a:r>
              <a:rPr lang="en-US" sz="1600" dirty="0"/>
              <a:t> </a:t>
            </a:r>
            <a:r>
              <a:rPr lang="en-US" sz="1600" dirty="0" err="1"/>
              <a:t>cần</a:t>
            </a:r>
            <a:r>
              <a:rPr lang="en-US" sz="1600" dirty="0"/>
              <a:t> </a:t>
            </a:r>
            <a:r>
              <a:rPr lang="en-US" sz="1600" dirty="0" err="1"/>
              <a:t>phải</a:t>
            </a:r>
            <a:r>
              <a:rPr lang="en-US" sz="1600" dirty="0"/>
              <a:t> </a:t>
            </a:r>
            <a:r>
              <a:rPr lang="en-US" sz="1600" dirty="0" err="1"/>
              <a:t>nộp</a:t>
            </a:r>
            <a:r>
              <a:rPr lang="en-US" sz="1600" dirty="0"/>
              <a:t> </a:t>
            </a:r>
            <a:r>
              <a:rPr lang="en-US" sz="1600" dirty="0" err="1"/>
              <a:t>đầy</a:t>
            </a:r>
            <a:r>
              <a:rPr lang="en-US" sz="1600" dirty="0"/>
              <a:t> </a:t>
            </a:r>
            <a:r>
              <a:rPr lang="en-US" sz="1600" dirty="0" err="1"/>
              <a:t>đủ</a:t>
            </a:r>
            <a:r>
              <a:rPr lang="en-US" sz="1600" dirty="0"/>
              <a:t> </a:t>
            </a:r>
            <a:r>
              <a:rPr lang="en-US" sz="1600" dirty="0" err="1"/>
              <a:t>một</a:t>
            </a:r>
            <a:r>
              <a:rPr lang="en-US" sz="1600" dirty="0"/>
              <a:t> </a:t>
            </a:r>
            <a:r>
              <a:rPr lang="en-US" sz="1600" dirty="0" err="1"/>
              <a:t>số</a:t>
            </a:r>
            <a:r>
              <a:rPr lang="en-US" sz="1600" dirty="0"/>
              <a:t> </a:t>
            </a:r>
            <a:r>
              <a:rPr lang="en-US" sz="1600" dirty="0" err="1"/>
              <a:t>giấy</a:t>
            </a:r>
            <a:r>
              <a:rPr lang="en-US" sz="1600" dirty="0"/>
              <a:t> </a:t>
            </a:r>
            <a:r>
              <a:rPr lang="en-US" sz="1600" dirty="0" err="1"/>
              <a:t>tờ</a:t>
            </a:r>
            <a:r>
              <a:rPr lang="en-US" sz="1600" dirty="0"/>
              <a:t> </a:t>
            </a:r>
            <a:r>
              <a:rPr lang="en-US" sz="1600" dirty="0" err="1"/>
              <a:t>cần</a:t>
            </a:r>
            <a:r>
              <a:rPr lang="en-US" sz="1600" dirty="0"/>
              <a:t> </a:t>
            </a:r>
            <a:r>
              <a:rPr lang="en-US" sz="1600" dirty="0" err="1"/>
              <a:t>thiết</a:t>
            </a:r>
            <a:r>
              <a:rPr lang="en-US" sz="1600" dirty="0"/>
              <a:t> </a:t>
            </a:r>
            <a:r>
              <a:rPr lang="en-US" sz="1600" dirty="0" err="1"/>
              <a:t>cho</a:t>
            </a:r>
            <a:r>
              <a:rPr lang="en-US" sz="1600" dirty="0"/>
              <a:t> </a:t>
            </a:r>
            <a:r>
              <a:rPr lang="en-US" sz="1600" dirty="0" err="1"/>
              <a:t>bộ</a:t>
            </a:r>
            <a:r>
              <a:rPr lang="en-US" sz="1600" dirty="0"/>
              <a:t> </a:t>
            </a:r>
            <a:r>
              <a:rPr lang="en-US" sz="1600" dirty="0" err="1"/>
              <a:t>phận</a:t>
            </a:r>
            <a:r>
              <a:rPr lang="en-US" sz="1600" dirty="0"/>
              <a:t> </a:t>
            </a:r>
            <a:r>
              <a:rPr lang="en-US" sz="1600" dirty="0" err="1"/>
              <a:t>tiếp</a:t>
            </a:r>
            <a:r>
              <a:rPr lang="en-US" sz="1600" dirty="0"/>
              <a:t> </a:t>
            </a:r>
            <a:r>
              <a:rPr lang="en-US" sz="1600" dirty="0" err="1"/>
              <a:t>nhận</a:t>
            </a:r>
            <a:r>
              <a:rPr lang="en-US" sz="1600" dirty="0"/>
              <a:t> </a:t>
            </a:r>
            <a:r>
              <a:rPr lang="en-US" sz="1600" dirty="0" err="1"/>
              <a:t>hồ</a:t>
            </a:r>
            <a:r>
              <a:rPr lang="en-US" sz="1600" dirty="0"/>
              <a:t> </a:t>
            </a:r>
            <a:r>
              <a:rPr lang="en-US" sz="1600" dirty="0" err="1"/>
              <a:t>sơ</a:t>
            </a:r>
            <a:r>
              <a:rPr lang="en-US" sz="1600" dirty="0"/>
              <a:t>. Sau </a:t>
            </a:r>
            <a:r>
              <a:rPr lang="en-US" sz="1600" dirty="0" err="1"/>
              <a:t>khi</a:t>
            </a:r>
            <a:r>
              <a:rPr lang="en-US" sz="1600" dirty="0"/>
              <a:t> </a:t>
            </a:r>
            <a:r>
              <a:rPr lang="en-US" sz="1600" dirty="0" err="1"/>
              <a:t>nộp</a:t>
            </a:r>
            <a:r>
              <a:rPr lang="en-US" sz="1600" dirty="0"/>
              <a:t> </a:t>
            </a:r>
            <a:r>
              <a:rPr lang="en-US" sz="1600" dirty="0" err="1"/>
              <a:t>đầy</a:t>
            </a:r>
            <a:r>
              <a:rPr lang="en-US" sz="1600" dirty="0"/>
              <a:t> </a:t>
            </a:r>
            <a:r>
              <a:rPr lang="en-US" sz="1600" dirty="0" err="1"/>
              <a:t>đủ</a:t>
            </a:r>
            <a:r>
              <a:rPr lang="en-US" sz="1600" dirty="0"/>
              <a:t> </a:t>
            </a:r>
            <a:r>
              <a:rPr lang="en-US" sz="1600" dirty="0" err="1"/>
              <a:t>giấy</a:t>
            </a:r>
            <a:r>
              <a:rPr lang="en-US" sz="1600" dirty="0"/>
              <a:t> </a:t>
            </a:r>
            <a:r>
              <a:rPr lang="en-US" sz="1600" dirty="0" err="1"/>
              <a:t>tờ</a:t>
            </a:r>
            <a:r>
              <a:rPr lang="en-US" sz="1600" dirty="0"/>
              <a:t> </a:t>
            </a:r>
            <a:r>
              <a:rPr lang="en-US" sz="1600" dirty="0" err="1"/>
              <a:t>cán</a:t>
            </a:r>
            <a:r>
              <a:rPr lang="en-US" sz="1600" dirty="0"/>
              <a:t> </a:t>
            </a:r>
            <a:r>
              <a:rPr lang="en-US" sz="1600" dirty="0" err="1"/>
              <a:t>bộ</a:t>
            </a:r>
            <a:r>
              <a:rPr lang="en-US" sz="1600" dirty="0"/>
              <a:t> </a:t>
            </a:r>
            <a:r>
              <a:rPr lang="en-US" sz="1600" dirty="0" err="1"/>
              <a:t>trực</a:t>
            </a:r>
            <a:r>
              <a:rPr lang="en-US" sz="1600" dirty="0"/>
              <a:t> </a:t>
            </a:r>
            <a:r>
              <a:rPr lang="en-US" sz="1600" dirty="0" err="1"/>
              <a:t>tuyển</a:t>
            </a:r>
            <a:r>
              <a:rPr lang="en-US" sz="1600" dirty="0"/>
              <a:t> </a:t>
            </a:r>
            <a:r>
              <a:rPr lang="en-US" sz="1600" dirty="0" err="1"/>
              <a:t>sinh</a:t>
            </a:r>
            <a:r>
              <a:rPr lang="en-US" sz="1600" dirty="0"/>
              <a:t> </a:t>
            </a:r>
            <a:r>
              <a:rPr lang="en-US" sz="1600" dirty="0" err="1"/>
              <a:t>có</a:t>
            </a:r>
            <a:r>
              <a:rPr lang="en-US" sz="1600" dirty="0"/>
              <a:t> </a:t>
            </a:r>
            <a:r>
              <a:rPr lang="en-US" sz="1600" dirty="0" err="1"/>
              <a:t>trách</a:t>
            </a:r>
            <a:r>
              <a:rPr lang="en-US" sz="1600" dirty="0"/>
              <a:t> </a:t>
            </a:r>
            <a:r>
              <a:rPr lang="en-US" sz="1600" dirty="0" err="1"/>
              <a:t>nhiệm</a:t>
            </a:r>
            <a:r>
              <a:rPr lang="en-US" sz="1600" dirty="0"/>
              <a:t> </a:t>
            </a:r>
            <a:r>
              <a:rPr lang="en-US" sz="1600" dirty="0" err="1"/>
              <a:t>nhận</a:t>
            </a:r>
            <a:r>
              <a:rPr lang="en-US" sz="1600" dirty="0"/>
              <a:t> </a:t>
            </a:r>
            <a:r>
              <a:rPr lang="en-US" sz="1600" dirty="0" err="1"/>
              <a:t>hồ</a:t>
            </a:r>
            <a:r>
              <a:rPr lang="en-US" sz="1600" dirty="0"/>
              <a:t> </a:t>
            </a:r>
            <a:r>
              <a:rPr lang="en-US" sz="1600" dirty="0" err="1"/>
              <a:t>sơ</a:t>
            </a:r>
            <a:r>
              <a:rPr lang="en-US" sz="1600" dirty="0"/>
              <a:t>, </a:t>
            </a:r>
            <a:r>
              <a:rPr lang="en-US" sz="1600" dirty="0" err="1"/>
              <a:t>kiểm</a:t>
            </a:r>
            <a:r>
              <a:rPr lang="en-US" sz="1600" dirty="0"/>
              <a:t> </a:t>
            </a:r>
            <a:r>
              <a:rPr lang="en-US" sz="1600" dirty="0" err="1"/>
              <a:t>tra</a:t>
            </a:r>
            <a:r>
              <a:rPr lang="en-US" sz="1600" dirty="0"/>
              <a:t> </a:t>
            </a:r>
            <a:r>
              <a:rPr lang="en-US" sz="1600" dirty="0" err="1"/>
              <a:t>và</a:t>
            </a:r>
            <a:r>
              <a:rPr lang="en-US" sz="1600" dirty="0"/>
              <a:t> </a:t>
            </a:r>
            <a:r>
              <a:rPr lang="en-US" sz="1600" dirty="0" err="1"/>
              <a:t>làm</a:t>
            </a:r>
            <a:r>
              <a:rPr lang="en-US" sz="1600" dirty="0"/>
              <a:t> </a:t>
            </a:r>
            <a:r>
              <a:rPr lang="en-US" sz="1600" dirty="0" err="1"/>
              <a:t>thủ</a:t>
            </a:r>
            <a:r>
              <a:rPr lang="en-US" sz="1600" dirty="0"/>
              <a:t> </a:t>
            </a:r>
            <a:r>
              <a:rPr lang="en-US" sz="1600" dirty="0" err="1"/>
              <a:t>tục</a:t>
            </a:r>
            <a:r>
              <a:rPr lang="en-US" sz="1600" dirty="0"/>
              <a:t> </a:t>
            </a:r>
            <a:r>
              <a:rPr lang="en-US" sz="1600" dirty="0" err="1"/>
              <a:t>nhập</a:t>
            </a:r>
            <a:r>
              <a:rPr lang="en-US" sz="1600" dirty="0"/>
              <a:t> </a:t>
            </a:r>
            <a:r>
              <a:rPr lang="en-US" sz="1600" dirty="0" err="1"/>
              <a:t>học</a:t>
            </a:r>
            <a:r>
              <a:rPr lang="en-US" sz="1600" dirty="0"/>
              <a:t>, </a:t>
            </a:r>
            <a:r>
              <a:rPr lang="en-US" sz="1600" dirty="0" err="1"/>
              <a:t>sau</a:t>
            </a:r>
            <a:r>
              <a:rPr lang="en-US" sz="1600" dirty="0"/>
              <a:t> </a:t>
            </a:r>
            <a:r>
              <a:rPr lang="en-US" sz="1600" dirty="0" err="1"/>
              <a:t>đó</a:t>
            </a:r>
            <a:r>
              <a:rPr lang="en-US" sz="1600" dirty="0"/>
              <a:t> </a:t>
            </a:r>
            <a:r>
              <a:rPr lang="en-US" sz="1600" dirty="0" err="1"/>
              <a:t>tiến</a:t>
            </a:r>
            <a:r>
              <a:rPr lang="en-US" sz="1600" dirty="0"/>
              <a:t> </a:t>
            </a:r>
            <a:r>
              <a:rPr lang="en-US" sz="1600" dirty="0" err="1"/>
              <a:t>hành</a:t>
            </a:r>
            <a:r>
              <a:rPr lang="en-US" sz="1600" dirty="0"/>
              <a:t> </a:t>
            </a:r>
            <a:r>
              <a:rPr lang="en-US" sz="1600" dirty="0" err="1"/>
              <a:t>ghi</a:t>
            </a:r>
            <a:r>
              <a:rPr lang="en-US" sz="1600" dirty="0"/>
              <a:t> </a:t>
            </a:r>
            <a:r>
              <a:rPr lang="en-US" sz="1600" dirty="0" err="1"/>
              <a:t>giấy</a:t>
            </a:r>
            <a:r>
              <a:rPr lang="en-US" sz="1600" dirty="0"/>
              <a:t> </a:t>
            </a:r>
            <a:r>
              <a:rPr lang="en-US" sz="1600" dirty="0" err="1"/>
              <a:t>hẹn</a:t>
            </a:r>
            <a:r>
              <a:rPr lang="en-US" sz="1600" dirty="0"/>
              <a:t> </a:t>
            </a:r>
            <a:r>
              <a:rPr lang="en-US" sz="1600" dirty="0" err="1"/>
              <a:t>nhập</a:t>
            </a:r>
            <a:r>
              <a:rPr lang="en-US" sz="1600" dirty="0"/>
              <a:t> </a:t>
            </a:r>
            <a:r>
              <a:rPr lang="en-US" sz="1600" dirty="0" err="1"/>
              <a:t>học</a:t>
            </a:r>
            <a:r>
              <a:rPr lang="en-US" sz="1600" dirty="0"/>
              <a:t> </a:t>
            </a:r>
            <a:r>
              <a:rPr lang="en-US" sz="1600" dirty="0" err="1"/>
              <a:t>cho</a:t>
            </a:r>
            <a:r>
              <a:rPr lang="en-US" sz="1600" dirty="0"/>
              <a:t> </a:t>
            </a:r>
            <a:r>
              <a:rPr lang="en-US" sz="1600" dirty="0" err="1"/>
              <a:t>các</a:t>
            </a:r>
            <a:r>
              <a:rPr lang="en-US" sz="1600" dirty="0"/>
              <a:t> </a:t>
            </a:r>
            <a:r>
              <a:rPr lang="en-US" sz="1600" dirty="0" err="1"/>
              <a:t>em</a:t>
            </a:r>
            <a:r>
              <a:rPr lang="en-US" sz="1600" dirty="0"/>
              <a:t> </a:t>
            </a:r>
            <a:r>
              <a:rPr lang="en-US" sz="1600" dirty="0" err="1"/>
              <a:t>học</a:t>
            </a:r>
            <a:r>
              <a:rPr lang="en-US" sz="1600" dirty="0"/>
              <a:t> </a:t>
            </a:r>
            <a:r>
              <a:rPr lang="en-US" sz="1600" dirty="0" err="1"/>
              <a:t>sinh</a:t>
            </a:r>
            <a:r>
              <a:rPr lang="en-US" sz="1600" dirty="0"/>
              <a:t>. </a:t>
            </a:r>
            <a:r>
              <a:rPr lang="en-US" sz="1600" dirty="0" err="1"/>
              <a:t>Nhà</a:t>
            </a:r>
            <a:r>
              <a:rPr lang="en-US" sz="1600" dirty="0"/>
              <a:t> </a:t>
            </a:r>
            <a:r>
              <a:rPr lang="en-US" sz="1600" dirty="0" err="1"/>
              <a:t>trường</a:t>
            </a:r>
            <a:r>
              <a:rPr lang="en-US" sz="1600" dirty="0"/>
              <a:t> </a:t>
            </a:r>
            <a:r>
              <a:rPr lang="en-US" sz="1600" dirty="0" err="1"/>
              <a:t>sẽ</a:t>
            </a:r>
            <a:r>
              <a:rPr lang="en-US" sz="1600" dirty="0"/>
              <a:t> </a:t>
            </a:r>
            <a:r>
              <a:rPr lang="en-US" sz="1600" dirty="0" err="1"/>
              <a:t>thông</a:t>
            </a:r>
            <a:r>
              <a:rPr lang="en-US" sz="1600" dirty="0"/>
              <a:t> </a:t>
            </a:r>
            <a:r>
              <a:rPr lang="en-US" sz="1600" dirty="0" err="1"/>
              <a:t>báo</a:t>
            </a:r>
            <a:r>
              <a:rPr lang="en-US" sz="1600" dirty="0"/>
              <a:t> </a:t>
            </a:r>
            <a:r>
              <a:rPr lang="en-US" sz="1600" dirty="0" err="1"/>
              <a:t>tới</a:t>
            </a:r>
            <a:r>
              <a:rPr lang="en-US" sz="1600" dirty="0"/>
              <a:t> </a:t>
            </a:r>
            <a:r>
              <a:rPr lang="en-US" sz="1600" dirty="0" err="1"/>
              <a:t>phụ</a:t>
            </a:r>
            <a:r>
              <a:rPr lang="en-US" sz="1600" dirty="0"/>
              <a:t> </a:t>
            </a:r>
            <a:r>
              <a:rPr lang="en-US" sz="1600" dirty="0" err="1"/>
              <a:t>huynh</a:t>
            </a:r>
            <a:r>
              <a:rPr lang="en-US" sz="1600" dirty="0"/>
              <a:t> </a:t>
            </a:r>
            <a:r>
              <a:rPr lang="en-US" sz="1600" dirty="0" err="1"/>
              <a:t>nếu</a:t>
            </a:r>
            <a:r>
              <a:rPr lang="en-US" sz="1600" dirty="0"/>
              <a:t> </a:t>
            </a:r>
            <a:r>
              <a:rPr lang="en-US" sz="1600" dirty="0" err="1"/>
              <a:t>học</a:t>
            </a:r>
            <a:r>
              <a:rPr lang="en-US" sz="1600" dirty="0"/>
              <a:t> </a:t>
            </a:r>
            <a:r>
              <a:rPr lang="en-US" sz="1600" dirty="0" err="1"/>
              <a:t>sinh</a:t>
            </a:r>
            <a:r>
              <a:rPr lang="en-US" sz="1600" dirty="0"/>
              <a:t> </a:t>
            </a:r>
            <a:r>
              <a:rPr lang="en-US" sz="1600" dirty="0" err="1"/>
              <a:t>được</a:t>
            </a:r>
            <a:r>
              <a:rPr lang="en-US" sz="1600" dirty="0"/>
              <a:t> </a:t>
            </a:r>
            <a:r>
              <a:rPr lang="en-US" sz="1600" dirty="0" err="1"/>
              <a:t>nhận</a:t>
            </a:r>
            <a:r>
              <a:rPr lang="en-US" sz="1600" dirty="0"/>
              <a:t> </a:t>
            </a:r>
            <a:r>
              <a:rPr lang="en-US" sz="1600" dirty="0" err="1"/>
              <a:t>và</a:t>
            </a:r>
            <a:r>
              <a:rPr lang="en-US" sz="1600" dirty="0"/>
              <a:t> </a:t>
            </a:r>
            <a:r>
              <a:rPr lang="en-US" sz="1600" dirty="0" err="1"/>
              <a:t>sẽ</a:t>
            </a:r>
            <a:r>
              <a:rPr lang="en-US" sz="1600" dirty="0"/>
              <a:t> </a:t>
            </a:r>
            <a:r>
              <a:rPr lang="en-US" sz="1600" dirty="0" err="1"/>
              <a:t>tiến</a:t>
            </a:r>
            <a:r>
              <a:rPr lang="en-US" sz="1600" dirty="0"/>
              <a:t> </a:t>
            </a:r>
            <a:r>
              <a:rPr lang="en-US" sz="1600" dirty="0" err="1"/>
              <a:t>hành</a:t>
            </a:r>
            <a:r>
              <a:rPr lang="en-US" sz="1600" dirty="0"/>
              <a:t> </a:t>
            </a:r>
            <a:r>
              <a:rPr lang="en-US" sz="1600" dirty="0" err="1"/>
              <a:t>thủ</a:t>
            </a:r>
            <a:r>
              <a:rPr lang="en-US" sz="1600" dirty="0"/>
              <a:t> </a:t>
            </a:r>
            <a:r>
              <a:rPr lang="en-US" sz="1600" dirty="0" err="1"/>
              <a:t>tục</a:t>
            </a:r>
            <a:r>
              <a:rPr lang="en-US" sz="1600" dirty="0"/>
              <a:t> </a:t>
            </a:r>
            <a:r>
              <a:rPr lang="en-US" sz="1600" dirty="0" err="1"/>
              <a:t>nhập</a:t>
            </a:r>
            <a:r>
              <a:rPr lang="en-US" sz="1600" dirty="0"/>
              <a:t> </a:t>
            </a:r>
            <a:r>
              <a:rPr lang="en-US" sz="1600" dirty="0" err="1"/>
              <a:t>học</a:t>
            </a:r>
            <a:r>
              <a:rPr lang="en-US" sz="1600" dirty="0"/>
              <a:t>. </a:t>
            </a:r>
            <a:r>
              <a:rPr lang="en-US" sz="1600" dirty="0" err="1"/>
              <a:t>Bộ</a:t>
            </a:r>
            <a:r>
              <a:rPr lang="en-US" sz="1600" dirty="0"/>
              <a:t> </a:t>
            </a:r>
            <a:r>
              <a:rPr lang="en-US" sz="1600" dirty="0" err="1"/>
              <a:t>phận</a:t>
            </a:r>
            <a:r>
              <a:rPr lang="en-US" sz="1600" dirty="0"/>
              <a:t> </a:t>
            </a:r>
            <a:r>
              <a:rPr lang="en-US" sz="1600" dirty="0" err="1"/>
              <a:t>tiếp</a:t>
            </a:r>
            <a:r>
              <a:rPr lang="en-US" sz="1600" dirty="0"/>
              <a:t> </a:t>
            </a:r>
            <a:r>
              <a:rPr lang="en-US" sz="1600" dirty="0" err="1"/>
              <a:t>nhận</a:t>
            </a:r>
            <a:r>
              <a:rPr lang="en-US" sz="1600" dirty="0"/>
              <a:t> </a:t>
            </a:r>
            <a:r>
              <a:rPr lang="en-US" sz="1600" dirty="0" err="1"/>
              <a:t>sẽ</a:t>
            </a:r>
            <a:r>
              <a:rPr lang="en-US" sz="1600" dirty="0"/>
              <a:t> </a:t>
            </a:r>
            <a:r>
              <a:rPr lang="en-US" sz="1600" dirty="0" err="1"/>
              <a:t>kiểm</a:t>
            </a:r>
            <a:r>
              <a:rPr lang="en-US" sz="1600" dirty="0"/>
              <a:t> </a:t>
            </a:r>
            <a:r>
              <a:rPr lang="en-US" sz="1600" dirty="0" err="1"/>
              <a:t>tra</a:t>
            </a:r>
            <a:r>
              <a:rPr lang="en-US" sz="1600" dirty="0"/>
              <a:t> </a:t>
            </a:r>
            <a:r>
              <a:rPr lang="en-US" sz="1600" dirty="0" err="1"/>
              <a:t>lại</a:t>
            </a:r>
            <a:r>
              <a:rPr lang="en-US" sz="1600" dirty="0"/>
              <a:t> </a:t>
            </a:r>
            <a:r>
              <a:rPr lang="en-US" sz="1600" dirty="0" err="1"/>
              <a:t>hồ</a:t>
            </a:r>
            <a:r>
              <a:rPr lang="en-US" sz="1600" dirty="0"/>
              <a:t> </a:t>
            </a:r>
            <a:r>
              <a:rPr lang="en-US" sz="1600" dirty="0" err="1"/>
              <a:t>sơ</a:t>
            </a:r>
            <a:r>
              <a:rPr lang="en-US" sz="1600" dirty="0"/>
              <a:t>, </a:t>
            </a:r>
            <a:r>
              <a:rPr lang="en-US" sz="1600" dirty="0" err="1"/>
              <a:t>nếu</a:t>
            </a:r>
            <a:r>
              <a:rPr lang="en-US" sz="1600" dirty="0"/>
              <a:t> </a:t>
            </a:r>
            <a:r>
              <a:rPr lang="en-US" sz="1600" dirty="0" err="1"/>
              <a:t>học</a:t>
            </a:r>
            <a:r>
              <a:rPr lang="en-US" sz="1600" dirty="0"/>
              <a:t> </a:t>
            </a:r>
            <a:r>
              <a:rPr lang="en-US" sz="1600" dirty="0" err="1"/>
              <a:t>sinh</a:t>
            </a:r>
            <a:r>
              <a:rPr lang="en-US" sz="1600" dirty="0"/>
              <a:t> </a:t>
            </a:r>
            <a:r>
              <a:rPr lang="en-US" sz="1600" dirty="0" err="1"/>
              <a:t>thiếu</a:t>
            </a:r>
            <a:r>
              <a:rPr lang="en-US" sz="1600" dirty="0"/>
              <a:t> </a:t>
            </a:r>
            <a:r>
              <a:rPr lang="en-US" sz="1600" dirty="0" err="1"/>
              <a:t>thông</a:t>
            </a:r>
            <a:r>
              <a:rPr lang="en-US" sz="1600" dirty="0"/>
              <a:t> tin </a:t>
            </a:r>
            <a:r>
              <a:rPr lang="en-US" sz="1600" dirty="0" err="1"/>
              <a:t>thì</a:t>
            </a:r>
            <a:r>
              <a:rPr lang="en-US" sz="1600" dirty="0"/>
              <a:t> </a:t>
            </a:r>
            <a:r>
              <a:rPr lang="en-US" sz="1600" dirty="0" err="1"/>
              <a:t>sẽ</a:t>
            </a:r>
            <a:r>
              <a:rPr lang="en-US" sz="1600" dirty="0"/>
              <a:t> </a:t>
            </a:r>
            <a:r>
              <a:rPr lang="en-US" sz="1600" dirty="0" err="1"/>
              <a:t>trả</a:t>
            </a:r>
            <a:r>
              <a:rPr lang="en-US" sz="1600" dirty="0"/>
              <a:t> </a:t>
            </a:r>
            <a:r>
              <a:rPr lang="en-US" sz="1600" dirty="0" err="1"/>
              <a:t>lại</a:t>
            </a:r>
            <a:r>
              <a:rPr lang="en-US" sz="1600" dirty="0"/>
              <a:t> </a:t>
            </a:r>
            <a:r>
              <a:rPr lang="en-US" sz="1600" dirty="0" err="1"/>
              <a:t>và</a:t>
            </a:r>
            <a:r>
              <a:rPr lang="en-US" sz="1600" dirty="0"/>
              <a:t> </a:t>
            </a:r>
            <a:r>
              <a:rPr lang="en-US" sz="1600" dirty="0" err="1"/>
              <a:t>hướng</a:t>
            </a:r>
            <a:r>
              <a:rPr lang="en-US" sz="1600" dirty="0"/>
              <a:t> </a:t>
            </a:r>
            <a:r>
              <a:rPr lang="en-US" sz="1600" dirty="0" err="1"/>
              <a:t>dẫn</a:t>
            </a:r>
            <a:r>
              <a:rPr lang="en-US" sz="1600" dirty="0"/>
              <a:t> </a:t>
            </a:r>
            <a:r>
              <a:rPr lang="en-US" sz="1600" dirty="0" err="1"/>
              <a:t>cho</a:t>
            </a:r>
            <a:r>
              <a:rPr lang="en-US" sz="1600" dirty="0"/>
              <a:t> </a:t>
            </a:r>
            <a:r>
              <a:rPr lang="en-US" sz="1600" dirty="0" err="1"/>
              <a:t>phụ</a:t>
            </a:r>
            <a:r>
              <a:rPr lang="en-US" sz="1600" dirty="0"/>
              <a:t> </a:t>
            </a:r>
            <a:r>
              <a:rPr lang="en-US" sz="1600" dirty="0" err="1"/>
              <a:t>huynh</a:t>
            </a:r>
            <a:r>
              <a:rPr lang="en-US" sz="1600" dirty="0"/>
              <a:t> </a:t>
            </a:r>
            <a:r>
              <a:rPr lang="en-US" sz="1600" dirty="0" err="1"/>
              <a:t>cập</a:t>
            </a:r>
            <a:r>
              <a:rPr lang="en-US" sz="1600" dirty="0"/>
              <a:t> </a:t>
            </a:r>
            <a:r>
              <a:rPr lang="en-US" sz="1600" dirty="0" err="1"/>
              <a:t>nhật</a:t>
            </a:r>
            <a:r>
              <a:rPr lang="en-US" sz="1600" dirty="0"/>
              <a:t> </a:t>
            </a:r>
            <a:r>
              <a:rPr lang="en-US" sz="1600" dirty="0" err="1"/>
              <a:t>hồ</a:t>
            </a:r>
            <a:r>
              <a:rPr lang="en-US" sz="1600" dirty="0"/>
              <a:t> </a:t>
            </a:r>
            <a:r>
              <a:rPr lang="en-US" sz="1600" dirty="0" err="1"/>
              <a:t>sơ</a:t>
            </a:r>
            <a:r>
              <a:rPr lang="en-US" sz="1600" dirty="0"/>
              <a:t>.  </a:t>
            </a:r>
            <a:r>
              <a:rPr lang="en-US" sz="1600" dirty="0" err="1"/>
              <a:t>Nếu</a:t>
            </a:r>
            <a:r>
              <a:rPr lang="en-US" sz="1600" dirty="0"/>
              <a:t> </a:t>
            </a:r>
            <a:r>
              <a:rPr lang="en-US" sz="1600" dirty="0" err="1"/>
              <a:t>hồ</a:t>
            </a:r>
            <a:r>
              <a:rPr lang="en-US" sz="1600" dirty="0"/>
              <a:t> </a:t>
            </a:r>
            <a:r>
              <a:rPr lang="en-US" sz="1600" dirty="0" err="1"/>
              <a:t>sơ</a:t>
            </a:r>
            <a:r>
              <a:rPr lang="en-US" sz="1600" dirty="0"/>
              <a:t> </a:t>
            </a:r>
            <a:r>
              <a:rPr lang="en-US" sz="1600" dirty="0" err="1"/>
              <a:t>hợp</a:t>
            </a:r>
            <a:r>
              <a:rPr lang="en-US" sz="1600" dirty="0"/>
              <a:t> </a:t>
            </a:r>
            <a:r>
              <a:rPr lang="en-US" sz="1600" dirty="0" err="1"/>
              <a:t>lệ</a:t>
            </a:r>
            <a:r>
              <a:rPr lang="en-US" sz="1600" dirty="0"/>
              <a:t> </a:t>
            </a:r>
            <a:r>
              <a:rPr lang="en-US" sz="1600" dirty="0" err="1"/>
              <a:t>sẽ</a:t>
            </a:r>
            <a:r>
              <a:rPr lang="en-US" sz="1600" dirty="0"/>
              <a:t> </a:t>
            </a:r>
            <a:r>
              <a:rPr lang="en-US" sz="1600" dirty="0" err="1"/>
              <a:t>tiến</a:t>
            </a:r>
            <a:r>
              <a:rPr lang="en-US" sz="1600" dirty="0"/>
              <a:t> </a:t>
            </a:r>
            <a:r>
              <a:rPr lang="en-US" sz="1600" dirty="0" err="1"/>
              <a:t>hành</a:t>
            </a:r>
            <a:r>
              <a:rPr lang="en-US" sz="1600" dirty="0"/>
              <a:t> </a:t>
            </a:r>
            <a:r>
              <a:rPr lang="en-US" sz="1600" dirty="0" err="1"/>
              <a:t>việc</a:t>
            </a:r>
            <a:r>
              <a:rPr lang="en-US" sz="1600" dirty="0"/>
              <a:t> </a:t>
            </a:r>
            <a:r>
              <a:rPr lang="en-US" sz="1600" dirty="0" err="1"/>
              <a:t>tiến</a:t>
            </a:r>
            <a:r>
              <a:rPr lang="en-US" sz="1600" dirty="0"/>
              <a:t> </a:t>
            </a:r>
            <a:r>
              <a:rPr lang="en-US" sz="1600" dirty="0" err="1"/>
              <a:t>hành</a:t>
            </a:r>
            <a:r>
              <a:rPr lang="en-US" sz="1600" dirty="0"/>
              <a:t> </a:t>
            </a:r>
            <a:r>
              <a:rPr lang="en-US" sz="1600" dirty="0" err="1"/>
              <a:t>số</a:t>
            </a:r>
            <a:r>
              <a:rPr lang="en-US" sz="1600" dirty="0"/>
              <a:t> </a:t>
            </a:r>
            <a:r>
              <a:rPr lang="en-US" sz="1600" dirty="0" err="1"/>
              <a:t>hóa</a:t>
            </a:r>
            <a:r>
              <a:rPr lang="en-US" sz="1600" dirty="0"/>
              <a:t> </a:t>
            </a:r>
            <a:r>
              <a:rPr lang="en-US" sz="1600" dirty="0" err="1"/>
              <a:t>thông</a:t>
            </a:r>
            <a:r>
              <a:rPr lang="en-US" sz="1600" dirty="0"/>
              <a:t> tin </a:t>
            </a:r>
            <a:r>
              <a:rPr lang="en-US" sz="1600" dirty="0" err="1"/>
              <a:t>để</a:t>
            </a:r>
            <a:r>
              <a:rPr lang="en-US" sz="1600" dirty="0"/>
              <a:t> </a:t>
            </a:r>
            <a:r>
              <a:rPr lang="en-US" sz="1600" dirty="0" err="1"/>
              <a:t>sau</a:t>
            </a:r>
            <a:r>
              <a:rPr lang="en-US" sz="1600" dirty="0"/>
              <a:t> </a:t>
            </a:r>
            <a:r>
              <a:rPr lang="en-US" sz="1600" dirty="0" err="1"/>
              <a:t>này</a:t>
            </a:r>
            <a:r>
              <a:rPr lang="en-US" sz="1600" dirty="0"/>
              <a:t> </a:t>
            </a:r>
            <a:r>
              <a:rPr lang="en-US" sz="1600" dirty="0" err="1"/>
              <a:t>cập</a:t>
            </a:r>
            <a:r>
              <a:rPr lang="en-US" sz="1600" dirty="0"/>
              <a:t> </a:t>
            </a:r>
            <a:r>
              <a:rPr lang="en-US" sz="1600" dirty="0" err="1"/>
              <a:t>nhật</a:t>
            </a:r>
            <a:r>
              <a:rPr lang="en-US" sz="1600" dirty="0"/>
              <a:t> </a:t>
            </a:r>
            <a:r>
              <a:rPr lang="en-US" sz="1600" dirty="0" err="1"/>
              <a:t>lên</a:t>
            </a:r>
            <a:r>
              <a:rPr lang="en-US" sz="1600" dirty="0"/>
              <a:t> </a:t>
            </a:r>
            <a:r>
              <a:rPr lang="en-US" sz="1600" dirty="0" err="1"/>
              <a:t>hệ</a:t>
            </a:r>
            <a:r>
              <a:rPr lang="en-US" sz="1600" dirty="0"/>
              <a:t> </a:t>
            </a:r>
            <a:r>
              <a:rPr lang="en-US" sz="1600" dirty="0" err="1"/>
              <a:t>thống</a:t>
            </a:r>
            <a:r>
              <a:rPr lang="en-US" sz="1600" dirty="0"/>
              <a:t>. </a:t>
            </a:r>
            <a:r>
              <a:rPr lang="vi-VN" sz="1600" dirty="0"/>
              <a:t>Đồng thời, họ cũng sẽ cung cấp cho </a:t>
            </a:r>
            <a:r>
              <a:rPr lang="en-US" sz="1600" dirty="0" err="1"/>
              <a:t>phụ</a:t>
            </a:r>
            <a:r>
              <a:rPr lang="en-US" sz="1600" dirty="0"/>
              <a:t> </a:t>
            </a:r>
            <a:r>
              <a:rPr lang="en-US" sz="1600" dirty="0" err="1"/>
              <a:t>huynh</a:t>
            </a:r>
            <a:r>
              <a:rPr lang="vi-VN" sz="1600" dirty="0"/>
              <a:t> học sinh giấy biên nhận hồ sơ như một bằng chứng cho việc hồ sơ đã được nộp thành công</a:t>
            </a:r>
            <a:r>
              <a:rPr lang="en-US" sz="1600" dirty="0"/>
              <a:t>. </a:t>
            </a:r>
            <a:r>
              <a:rPr lang="en-US" sz="1600" dirty="0" err="1"/>
              <a:t>Giáo</a:t>
            </a:r>
            <a:r>
              <a:rPr lang="en-US" sz="1600" dirty="0"/>
              <a:t> </a:t>
            </a:r>
            <a:r>
              <a:rPr lang="en-US" sz="1600" dirty="0" err="1"/>
              <a:t>vụ</a:t>
            </a:r>
            <a:r>
              <a:rPr lang="en-US" sz="1600" dirty="0"/>
              <a:t> </a:t>
            </a:r>
            <a:r>
              <a:rPr lang="en-US" sz="1600" dirty="0" err="1"/>
              <a:t>trường</a:t>
            </a:r>
            <a:r>
              <a:rPr lang="en-US" sz="1600" dirty="0"/>
              <a:t> </a:t>
            </a:r>
            <a:r>
              <a:rPr lang="en-US" sz="1600" dirty="0" err="1"/>
              <a:t>nhận</a:t>
            </a:r>
            <a:r>
              <a:rPr lang="en-US" sz="1600" dirty="0"/>
              <a:t> </a:t>
            </a:r>
            <a:r>
              <a:rPr lang="vi-VN" sz="1600" dirty="0"/>
              <a:t>giấy biên nhận hồ sơ</a:t>
            </a:r>
            <a:r>
              <a:rPr lang="en-US" sz="1600" dirty="0"/>
              <a:t> </a:t>
            </a:r>
            <a:r>
              <a:rPr lang="en-US" sz="1600" dirty="0" err="1"/>
              <a:t>từ</a:t>
            </a:r>
            <a:r>
              <a:rPr lang="en-US" sz="1600" dirty="0"/>
              <a:t> </a:t>
            </a:r>
            <a:r>
              <a:rPr lang="en-US" sz="1600" dirty="0" err="1"/>
              <a:t>phụ</a:t>
            </a:r>
            <a:r>
              <a:rPr lang="en-US" sz="1600" dirty="0"/>
              <a:t> </a:t>
            </a:r>
            <a:r>
              <a:rPr lang="en-US" sz="1600" dirty="0" err="1"/>
              <a:t>huynh</a:t>
            </a:r>
            <a:r>
              <a:rPr lang="en-US" sz="1600" dirty="0"/>
              <a:t>, </a:t>
            </a:r>
            <a:r>
              <a:rPr lang="en-US" sz="1600" dirty="0" err="1"/>
              <a:t>sắp</a:t>
            </a:r>
            <a:r>
              <a:rPr lang="en-US" sz="1600" dirty="0"/>
              <a:t> </a:t>
            </a:r>
            <a:r>
              <a:rPr lang="en-US" sz="1600" dirty="0" err="1"/>
              <a:t>xếp</a:t>
            </a:r>
            <a:r>
              <a:rPr lang="en-US" sz="1600" dirty="0"/>
              <a:t> </a:t>
            </a:r>
            <a:r>
              <a:rPr lang="en-US" sz="1600" dirty="0" err="1"/>
              <a:t>học</a:t>
            </a:r>
            <a:r>
              <a:rPr lang="en-US" sz="1600" dirty="0"/>
              <a:t> </a:t>
            </a:r>
            <a:r>
              <a:rPr lang="en-US" sz="1600" dirty="0" err="1"/>
              <a:t>sinh</a:t>
            </a:r>
            <a:r>
              <a:rPr lang="en-US" sz="1600" dirty="0"/>
              <a:t> </a:t>
            </a:r>
            <a:r>
              <a:rPr lang="en-US" sz="1600" dirty="0" err="1"/>
              <a:t>vào</a:t>
            </a:r>
            <a:r>
              <a:rPr lang="en-US" sz="1600" dirty="0"/>
              <a:t> </a:t>
            </a:r>
            <a:r>
              <a:rPr lang="en-US" sz="1600" dirty="0" err="1"/>
              <a:t>lớp</a:t>
            </a:r>
            <a:r>
              <a:rPr lang="en-US" sz="1600" dirty="0"/>
              <a:t> </a:t>
            </a:r>
            <a:r>
              <a:rPr lang="en-US" sz="1600" dirty="0" err="1"/>
              <a:t>phù</a:t>
            </a:r>
            <a:r>
              <a:rPr lang="en-US" sz="1600" dirty="0"/>
              <a:t> </a:t>
            </a:r>
            <a:r>
              <a:rPr lang="en-US" sz="1600" dirty="0" err="1"/>
              <a:t>hợp</a:t>
            </a:r>
            <a:r>
              <a:rPr lang="en-US" sz="1600" dirty="0"/>
              <a:t> </a:t>
            </a:r>
            <a:r>
              <a:rPr lang="en-US" sz="1600" dirty="0" err="1"/>
              <a:t>rồi</a:t>
            </a:r>
            <a:r>
              <a:rPr lang="en-US" sz="1600" dirty="0"/>
              <a:t> </a:t>
            </a:r>
            <a:r>
              <a:rPr lang="en-US" sz="1600" dirty="0" err="1"/>
              <a:t>gửi</a:t>
            </a:r>
            <a:r>
              <a:rPr lang="en-US" sz="1600" dirty="0"/>
              <a:t> </a:t>
            </a:r>
            <a:r>
              <a:rPr lang="en-US" sz="1600" dirty="0" err="1"/>
              <a:t>lại</a:t>
            </a:r>
            <a:r>
              <a:rPr lang="en-US" sz="1600" dirty="0"/>
              <a:t> </a:t>
            </a:r>
            <a:r>
              <a:rPr lang="en-US" sz="1600" dirty="0" err="1"/>
              <a:t>giấy</a:t>
            </a:r>
            <a:r>
              <a:rPr lang="en-US" sz="1600" dirty="0"/>
              <a:t> </a:t>
            </a:r>
            <a:r>
              <a:rPr lang="en-US" sz="1600" dirty="0" err="1"/>
              <a:t>xác</a:t>
            </a:r>
            <a:r>
              <a:rPr lang="en-US" sz="1600" dirty="0"/>
              <a:t> </a:t>
            </a:r>
            <a:r>
              <a:rPr lang="en-US" sz="1600" dirty="0" err="1"/>
              <a:t>nhận</a:t>
            </a:r>
            <a:r>
              <a:rPr lang="en-US" sz="1600" dirty="0"/>
              <a:t> </a:t>
            </a:r>
            <a:r>
              <a:rPr lang="en-US" sz="1600" dirty="0" err="1"/>
              <a:t>cho</a:t>
            </a:r>
            <a:r>
              <a:rPr lang="en-US" sz="1600" dirty="0"/>
              <a:t> </a:t>
            </a:r>
            <a:r>
              <a:rPr lang="en-US" sz="1600" dirty="0" err="1"/>
              <a:t>phụ</a:t>
            </a:r>
            <a:r>
              <a:rPr lang="en-US" sz="1600" dirty="0"/>
              <a:t> </a:t>
            </a:r>
            <a:r>
              <a:rPr lang="en-US" sz="1600" dirty="0" err="1"/>
              <a:t>huynh</a:t>
            </a:r>
            <a:r>
              <a:rPr lang="en-US" sz="1600" dirty="0"/>
              <a:t>. Sau </a:t>
            </a:r>
            <a:r>
              <a:rPr lang="en-US" sz="1600" dirty="0" err="1"/>
              <a:t>đó</a:t>
            </a:r>
            <a:r>
              <a:rPr lang="en-US" sz="1600" dirty="0"/>
              <a:t> </a:t>
            </a:r>
            <a:r>
              <a:rPr lang="en-US" sz="1600" dirty="0" err="1"/>
              <a:t>mỗi</a:t>
            </a:r>
            <a:r>
              <a:rPr lang="en-US" sz="1600" dirty="0"/>
              <a:t> </a:t>
            </a:r>
            <a:r>
              <a:rPr lang="en-US" sz="1600" dirty="0" err="1"/>
              <a:t>phụ</a:t>
            </a:r>
            <a:r>
              <a:rPr lang="en-US" sz="1600" dirty="0"/>
              <a:t> </a:t>
            </a:r>
            <a:r>
              <a:rPr lang="en-US" sz="1600" dirty="0" err="1"/>
              <a:t>huynh</a:t>
            </a:r>
            <a:r>
              <a:rPr lang="en-US" sz="1600" dirty="0"/>
              <a:t> </a:t>
            </a:r>
            <a:r>
              <a:rPr lang="en-US" sz="1600" dirty="0" err="1"/>
              <a:t>học</a:t>
            </a:r>
            <a:r>
              <a:rPr lang="en-US" sz="1600" dirty="0"/>
              <a:t> </a:t>
            </a:r>
            <a:r>
              <a:rPr lang="en-US" sz="1600" dirty="0" err="1"/>
              <a:t>sinh</a:t>
            </a:r>
            <a:r>
              <a:rPr lang="en-US" sz="1600" dirty="0"/>
              <a:t> </a:t>
            </a:r>
            <a:r>
              <a:rPr lang="en-US" sz="1600" dirty="0" err="1"/>
              <a:t>sẽ</a:t>
            </a:r>
            <a:r>
              <a:rPr lang="en-US" sz="1600" dirty="0"/>
              <a:t> </a:t>
            </a:r>
            <a:r>
              <a:rPr lang="en-US" sz="1600" dirty="0" err="1"/>
              <a:t>được</a:t>
            </a:r>
            <a:r>
              <a:rPr lang="en-US" sz="1600" dirty="0"/>
              <a:t> </a:t>
            </a:r>
            <a:r>
              <a:rPr lang="en-US" sz="1600" dirty="0" err="1"/>
              <a:t>cung</a:t>
            </a:r>
            <a:r>
              <a:rPr lang="en-US" sz="1600" dirty="0"/>
              <a:t> </a:t>
            </a:r>
            <a:r>
              <a:rPr lang="en-US" sz="1600" dirty="0" err="1"/>
              <a:t>cấp</a:t>
            </a:r>
            <a:r>
              <a:rPr lang="en-US" sz="1600" dirty="0"/>
              <a:t> </a:t>
            </a:r>
            <a:r>
              <a:rPr lang="en-US" sz="1600" dirty="0" err="1"/>
              <a:t>thẻ</a:t>
            </a:r>
            <a:r>
              <a:rPr lang="en-US" sz="1600" dirty="0"/>
              <a:t> </a:t>
            </a:r>
            <a:r>
              <a:rPr lang="en-US" sz="1600" dirty="0" err="1"/>
              <a:t>học</a:t>
            </a:r>
            <a:r>
              <a:rPr lang="en-US" sz="1600" dirty="0"/>
              <a:t> </a:t>
            </a:r>
            <a:r>
              <a:rPr lang="en-US" sz="1600" dirty="0" err="1"/>
              <a:t>sinh</a:t>
            </a:r>
            <a:r>
              <a:rPr lang="en-US" sz="1600" dirty="0"/>
              <a:t>. </a:t>
            </a:r>
            <a:r>
              <a:rPr lang="en-US" sz="1600" dirty="0" err="1"/>
              <a:t>Thẻ</a:t>
            </a:r>
            <a:r>
              <a:rPr lang="en-US" sz="1600" dirty="0"/>
              <a:t> </a:t>
            </a:r>
            <a:r>
              <a:rPr lang="en-US" sz="1600" dirty="0" err="1"/>
              <a:t>học</a:t>
            </a:r>
            <a:r>
              <a:rPr lang="en-US" sz="1600" dirty="0"/>
              <a:t> </a:t>
            </a:r>
            <a:r>
              <a:rPr lang="en-US" sz="1600" dirty="0" err="1"/>
              <a:t>sinh</a:t>
            </a:r>
            <a:r>
              <a:rPr lang="en-US" sz="1600" dirty="0"/>
              <a:t> </a:t>
            </a:r>
            <a:r>
              <a:rPr lang="en-US" sz="1600" dirty="0" err="1"/>
              <a:t>gồm</a:t>
            </a:r>
            <a:r>
              <a:rPr lang="en-US" sz="1600" dirty="0"/>
              <a:t> </a:t>
            </a:r>
            <a:r>
              <a:rPr lang="en-US" sz="1600" dirty="0" err="1"/>
              <a:t>các</a:t>
            </a:r>
            <a:r>
              <a:rPr lang="en-US" sz="1600" dirty="0"/>
              <a:t> </a:t>
            </a:r>
            <a:r>
              <a:rPr lang="en-US" sz="1600" dirty="0" err="1"/>
              <a:t>thông</a:t>
            </a:r>
            <a:r>
              <a:rPr lang="en-US" sz="1600" dirty="0"/>
              <a:t> tin </a:t>
            </a:r>
            <a:r>
              <a:rPr lang="en-US" sz="1600" dirty="0" err="1"/>
              <a:t>như</a:t>
            </a:r>
            <a:r>
              <a:rPr lang="en-US" sz="1600" dirty="0"/>
              <a:t>: MSHS, </a:t>
            </a:r>
            <a:r>
              <a:rPr lang="en-US" sz="1600" dirty="0" err="1"/>
              <a:t>tên</a:t>
            </a:r>
            <a:r>
              <a:rPr lang="en-US" sz="1600" dirty="0"/>
              <a:t>, </a:t>
            </a:r>
            <a:r>
              <a:rPr lang="en-US" sz="1600" dirty="0" err="1"/>
              <a:t>lớp</a:t>
            </a:r>
            <a:r>
              <a:rPr lang="en-US" sz="1600" dirty="0"/>
              <a:t>, </a:t>
            </a:r>
            <a:r>
              <a:rPr lang="en-US" sz="1600" dirty="0" err="1"/>
              <a:t>ngày</a:t>
            </a:r>
            <a:r>
              <a:rPr lang="en-US" sz="1600" dirty="0"/>
              <a:t> </a:t>
            </a:r>
            <a:r>
              <a:rPr lang="en-US" sz="1600" dirty="0" err="1"/>
              <a:t>tháng</a:t>
            </a:r>
            <a:r>
              <a:rPr lang="en-US" sz="1600" dirty="0"/>
              <a:t> </a:t>
            </a:r>
            <a:r>
              <a:rPr lang="en-US" sz="1600" dirty="0" err="1"/>
              <a:t>năm</a:t>
            </a:r>
            <a:r>
              <a:rPr lang="en-US" sz="1600" dirty="0"/>
              <a:t> </a:t>
            </a:r>
            <a:r>
              <a:rPr lang="en-US" sz="1600" dirty="0" err="1"/>
              <a:t>sinh</a:t>
            </a:r>
            <a:r>
              <a:rPr lang="en-US" sz="1600" dirty="0"/>
              <a:t>, </a:t>
            </a:r>
            <a:r>
              <a:rPr lang="en-US" sz="1600" dirty="0" err="1"/>
              <a:t>niên</a:t>
            </a:r>
            <a:r>
              <a:rPr lang="en-US" sz="1600" dirty="0"/>
              <a:t> </a:t>
            </a:r>
            <a:r>
              <a:rPr lang="en-US" sz="1600" dirty="0" err="1"/>
              <a:t>khóa</a:t>
            </a:r>
            <a:r>
              <a:rPr lang="en-US" sz="1600" dirty="0"/>
              <a:t>, </a:t>
            </a:r>
            <a:r>
              <a:rPr lang="en-US" sz="1600" dirty="0" err="1"/>
              <a:t>tên</a:t>
            </a:r>
            <a:r>
              <a:rPr lang="en-US" sz="1600" dirty="0"/>
              <a:t> </a:t>
            </a:r>
            <a:r>
              <a:rPr lang="en-US" sz="1600" dirty="0" err="1"/>
              <a:t>trường</a:t>
            </a:r>
            <a:r>
              <a:rPr lang="en-US" sz="1600" dirty="0"/>
              <a:t>. </a:t>
            </a:r>
            <a:r>
              <a:rPr lang="en-US" sz="1600" dirty="0" err="1"/>
              <a:t>Việc</a:t>
            </a:r>
            <a:r>
              <a:rPr lang="en-US" sz="1600" dirty="0"/>
              <a:t> </a:t>
            </a:r>
            <a:r>
              <a:rPr lang="en-US" sz="1600" dirty="0" err="1"/>
              <a:t>cung</a:t>
            </a:r>
            <a:r>
              <a:rPr lang="en-US" sz="1600" dirty="0"/>
              <a:t> </a:t>
            </a:r>
            <a:r>
              <a:rPr lang="en-US" sz="1600" dirty="0" err="1"/>
              <a:t>cấp</a:t>
            </a:r>
            <a:r>
              <a:rPr lang="en-US" sz="1600" dirty="0"/>
              <a:t> </a:t>
            </a:r>
            <a:r>
              <a:rPr lang="en-US" sz="1600" dirty="0" err="1"/>
              <a:t>thẻ</a:t>
            </a:r>
            <a:r>
              <a:rPr lang="en-US" sz="1600" dirty="0"/>
              <a:t> </a:t>
            </a:r>
            <a:r>
              <a:rPr lang="en-US" sz="1600" dirty="0" err="1"/>
              <a:t>học</a:t>
            </a:r>
            <a:r>
              <a:rPr lang="en-US" sz="1600" dirty="0"/>
              <a:t> </a:t>
            </a:r>
            <a:r>
              <a:rPr lang="en-US" sz="1600" dirty="0" err="1"/>
              <a:t>sinh</a:t>
            </a:r>
            <a:r>
              <a:rPr lang="en-US" sz="1600" dirty="0"/>
              <a:t> </a:t>
            </a:r>
            <a:r>
              <a:rPr lang="en-US" sz="1600" dirty="0" err="1"/>
              <a:t>giúp</a:t>
            </a:r>
            <a:r>
              <a:rPr lang="en-US" sz="1600" dirty="0"/>
              <a:t> </a:t>
            </a:r>
            <a:r>
              <a:rPr lang="en-US" sz="1600" dirty="0" err="1"/>
              <a:t>dễ</a:t>
            </a:r>
            <a:r>
              <a:rPr lang="en-US" sz="1600" dirty="0"/>
              <a:t> </a:t>
            </a:r>
            <a:r>
              <a:rPr lang="en-US" sz="1600" dirty="0" err="1"/>
              <a:t>dàng</a:t>
            </a:r>
            <a:r>
              <a:rPr lang="en-US" sz="1600" dirty="0"/>
              <a:t> </a:t>
            </a:r>
            <a:r>
              <a:rPr lang="en-US" sz="1600" dirty="0" err="1"/>
              <a:t>quản</a:t>
            </a:r>
            <a:r>
              <a:rPr lang="en-US" sz="1600" dirty="0"/>
              <a:t> </a:t>
            </a:r>
            <a:r>
              <a:rPr lang="en-US" sz="1600" dirty="0" err="1"/>
              <a:t>lý</a:t>
            </a:r>
            <a:r>
              <a:rPr lang="en-US" sz="1600" dirty="0"/>
              <a:t> </a:t>
            </a:r>
            <a:r>
              <a:rPr lang="en-US" sz="1600" dirty="0" err="1"/>
              <a:t>hơn</a:t>
            </a:r>
            <a:r>
              <a:rPr lang="en-US" sz="1600" dirty="0"/>
              <a:t>.</a:t>
            </a:r>
          </a:p>
        </p:txBody>
      </p:sp>
    </p:spTree>
    <p:extLst>
      <p:ext uri="{BB962C8B-B14F-4D97-AF65-F5344CB8AC3E}">
        <p14:creationId xmlns:p14="http://schemas.microsoft.com/office/powerpoint/2010/main" val="14663635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 BPM </a:t>
            </a:r>
            <a:r>
              <a:rPr lang="en-US" sz="3600" dirty="0" err="1"/>
              <a:t>quản</a:t>
            </a:r>
            <a:r>
              <a:rPr lang="en-US" sz="3600" dirty="0"/>
              <a:t> </a:t>
            </a:r>
            <a:r>
              <a:rPr lang="en-US" sz="3600" dirty="0" err="1"/>
              <a:t>lý</a:t>
            </a:r>
            <a:r>
              <a:rPr lang="en-US" sz="3600" dirty="0"/>
              <a:t> </a:t>
            </a:r>
            <a:r>
              <a:rPr lang="en-US" sz="3600" dirty="0" err="1"/>
              <a:t>học</a:t>
            </a:r>
            <a:r>
              <a:rPr lang="en-US" sz="3600" dirty="0"/>
              <a:t> </a:t>
            </a:r>
            <a:r>
              <a:rPr lang="en-US" sz="3600" dirty="0" err="1"/>
              <a:t>sinh</a:t>
            </a:r>
            <a:endParaRPr lang="en-US" sz="3600" dirty="0"/>
          </a:p>
        </p:txBody>
      </p:sp>
      <p:pic>
        <p:nvPicPr>
          <p:cNvPr id="5" name="Picture 4">
            <a:extLst>
              <a:ext uri="{FF2B5EF4-FFF2-40B4-BE49-F238E27FC236}">
                <a16:creationId xmlns:a16="http://schemas.microsoft.com/office/drawing/2014/main" id="{31DCA3FE-8C52-4534-B15F-6DA6E0403760}"/>
              </a:ext>
            </a:extLst>
          </p:cNvPr>
          <p:cNvPicPr/>
          <p:nvPr/>
        </p:nvPicPr>
        <p:blipFill>
          <a:blip r:embed="rId3"/>
          <a:stretch>
            <a:fillRect/>
          </a:stretch>
        </p:blipFill>
        <p:spPr>
          <a:xfrm>
            <a:off x="134927" y="942753"/>
            <a:ext cx="9009073" cy="4090543"/>
          </a:xfrm>
          <a:prstGeom prst="rect">
            <a:avLst/>
          </a:prstGeom>
        </p:spPr>
      </p:pic>
    </p:spTree>
    <p:extLst>
      <p:ext uri="{BB962C8B-B14F-4D97-AF65-F5344CB8AC3E}">
        <p14:creationId xmlns:p14="http://schemas.microsoft.com/office/powerpoint/2010/main" val="30257495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err="1"/>
              <a:t>Quy</a:t>
            </a:r>
            <a:r>
              <a:rPr lang="en-US" sz="3600" dirty="0"/>
              <a:t> </a:t>
            </a:r>
            <a:r>
              <a:rPr lang="en-US" sz="3600" dirty="0" err="1"/>
              <a:t>trình</a:t>
            </a:r>
            <a:r>
              <a:rPr lang="en-US" sz="3600" dirty="0"/>
              <a:t> </a:t>
            </a:r>
            <a:r>
              <a:rPr lang="en-US" sz="3600" dirty="0" err="1"/>
              <a:t>quản</a:t>
            </a:r>
            <a:r>
              <a:rPr lang="en-US" sz="3600" dirty="0"/>
              <a:t> </a:t>
            </a:r>
            <a:r>
              <a:rPr lang="en-US" sz="3600" dirty="0" err="1"/>
              <a:t>lý</a:t>
            </a:r>
            <a:r>
              <a:rPr lang="en-US" sz="3600" dirty="0"/>
              <a:t> </a:t>
            </a:r>
            <a:r>
              <a:rPr lang="en-US" sz="3600" dirty="0" err="1"/>
              <a:t>lớp</a:t>
            </a:r>
            <a:endParaRPr lang="en-US" sz="3600" dirty="0"/>
          </a:p>
        </p:txBody>
      </p:sp>
      <p:sp>
        <p:nvSpPr>
          <p:cNvPr id="4" name="Google Shape;317;p46">
            <a:extLst>
              <a:ext uri="{FF2B5EF4-FFF2-40B4-BE49-F238E27FC236}">
                <a16:creationId xmlns:a16="http://schemas.microsoft.com/office/drawing/2014/main" id="{EDBB75D4-ECD8-288B-096C-B79BF4AA7B55}"/>
              </a:ext>
            </a:extLst>
          </p:cNvPr>
          <p:cNvSpPr txBox="1">
            <a:spLocks/>
          </p:cNvSpPr>
          <p:nvPr/>
        </p:nvSpPr>
        <p:spPr>
          <a:xfrm>
            <a:off x="49619" y="1021070"/>
            <a:ext cx="8956157" cy="37734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Gothic A1 Medium"/>
              <a:buNone/>
              <a:defRPr sz="1400" b="0" i="0" u="none" strike="noStrike" cap="none">
                <a:solidFill>
                  <a:schemeClr val="dk1"/>
                </a:solidFill>
                <a:latin typeface="Gothic A1 Medium"/>
                <a:ea typeface="Gothic A1 Medium"/>
                <a:cs typeface="Gothic A1 Medium"/>
                <a:sym typeface="Gothic A1 Medium"/>
              </a:defRPr>
            </a:lvl1pPr>
            <a:lvl2pPr marL="914400" marR="0" lvl="1"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2pPr>
            <a:lvl3pPr marL="1371600" marR="0" lvl="2"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3pPr>
            <a:lvl4pPr marL="1828800" marR="0" lvl="3"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4pPr>
            <a:lvl5pPr marL="2286000" marR="0" lvl="4"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5pPr>
            <a:lvl6pPr marL="2743200" marR="0" lvl="5"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6pPr>
            <a:lvl7pPr marL="3200400" marR="0" lvl="6"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7pPr>
            <a:lvl8pPr marL="3657600" marR="0" lvl="7"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8pPr>
            <a:lvl9pPr marL="4114800" marR="0" lvl="8" indent="-317500" algn="ctr" rtl="0">
              <a:lnSpc>
                <a:spcPct val="100000"/>
              </a:lnSpc>
              <a:spcBef>
                <a:spcPts val="0"/>
              </a:spcBef>
              <a:spcAft>
                <a:spcPts val="0"/>
              </a:spcAft>
              <a:buClr>
                <a:schemeClr val="dk1"/>
              </a:buClr>
              <a:buSzPts val="2800"/>
              <a:buFont typeface="Gothic A1 Medium"/>
              <a:buNone/>
              <a:defRPr sz="2800" b="0" i="0" u="none" strike="noStrike" cap="none">
                <a:solidFill>
                  <a:schemeClr val="dk1"/>
                </a:solidFill>
                <a:latin typeface="Gothic A1 Medium"/>
                <a:ea typeface="Gothic A1 Medium"/>
                <a:cs typeface="Gothic A1 Medium"/>
                <a:sym typeface="Gothic A1 Medium"/>
              </a:defRPr>
            </a:lvl9pPr>
          </a:lstStyle>
          <a:p>
            <a:pPr marL="139700" indent="0" algn="just"/>
            <a:r>
              <a:rPr lang="vi-VN" sz="1600" dirty="0"/>
              <a:t>Quy trình sắp xếp lớp tại trường được thực hiện qua các giai đoạn cụ thể. Sau khi bộ phận tiếp nhận hồ sơ học sinh hoàn tất công tác xử lý hồ sơ, trường sẽ tiến hành phân chia lớp học dựa trên số lượng học sinh của từng khối và số lượng phòng học có sẵn. Ví dụ, nếu lớp 1 có 500 học sinh và trường có 11 phòng học, mỗi lớp sẽ có từ 42 đến 50 học sinh. Đối với học sinh mới vào lớp 1, việc sắp xếp lớp sẽ dựa trên năng lực và kết quả đánh giá ban đầu. Đối với học sinh đã học tại trường, việc nâng cấp lên lớp mới sẽ được thực hiện, như lớp 1A7 sẽ thành lớp 2A7 trong năm học tiếp theo. Các trường hợp đặc biệt như học sinh lưu ban, học sinh chuyển lớp hay nhảy lớp sẽ được xử lý riêng biệt, đảm bảo tính công bằng và hợp lý. Sau khi các lớp học được sắp xếp, trường sẽ phân công giáo viên chủ nhiệm cho từng lớp. Giáo viên chủ nhiệm đóng vai trò quan trọng trong việc hỗ trợ học sinh, từ giảng dạy cho đến tư vấn và giúp đỡ các vấn đề cá nhân trong suốt năm học. Quy trình này đảm bảo tính công bằng, hợp lý và hiệu quả, giúp học sinh có một môi trường học tập tốt nhất.</a:t>
            </a:r>
            <a:endParaRPr lang="en-US" sz="1600" dirty="0"/>
          </a:p>
        </p:txBody>
      </p:sp>
    </p:spTree>
    <p:extLst>
      <p:ext uri="{BB962C8B-B14F-4D97-AF65-F5344CB8AC3E}">
        <p14:creationId xmlns:p14="http://schemas.microsoft.com/office/powerpoint/2010/main" val="1435153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Google Shape;271;p43">
            <a:extLst>
              <a:ext uri="{FF2B5EF4-FFF2-40B4-BE49-F238E27FC236}">
                <a16:creationId xmlns:a16="http://schemas.microsoft.com/office/drawing/2014/main" id="{98482FEF-1545-E670-7C36-D86861F51F8D}"/>
              </a:ext>
            </a:extLst>
          </p:cNvPr>
          <p:cNvSpPr/>
          <p:nvPr/>
        </p:nvSpPr>
        <p:spPr>
          <a:xfrm>
            <a:off x="382302" y="209441"/>
            <a:ext cx="5889747"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txBox="1">
            <a:spLocks noGrp="1"/>
          </p:cNvSpPr>
          <p:nvPr>
            <p:ph type="title"/>
          </p:nvPr>
        </p:nvSpPr>
        <p:spPr>
          <a:xfrm>
            <a:off x="382302" y="110204"/>
            <a:ext cx="7704000" cy="572700"/>
          </a:xfrm>
          <a:prstGeom prst="rect">
            <a:avLst/>
          </a:prstGeom>
        </p:spPr>
        <p:txBody>
          <a:bodyPr spcFirstLastPara="1" wrap="square" lIns="91425" tIns="91425" rIns="91425" bIns="91425" anchor="t" anchorCtr="0">
            <a:noAutofit/>
          </a:bodyPr>
          <a:lstStyle/>
          <a:p>
            <a:r>
              <a:rPr lang="en-US" sz="3600" dirty="0"/>
              <a:t>BPM </a:t>
            </a:r>
            <a:r>
              <a:rPr lang="en-US" sz="3600" dirty="0" err="1"/>
              <a:t>quản</a:t>
            </a:r>
            <a:r>
              <a:rPr lang="en-US" sz="3600" dirty="0"/>
              <a:t> </a:t>
            </a:r>
            <a:r>
              <a:rPr lang="en-US" sz="3600" dirty="0" err="1"/>
              <a:t>lý</a:t>
            </a:r>
            <a:r>
              <a:rPr lang="en-US" sz="3600" dirty="0"/>
              <a:t> </a:t>
            </a:r>
            <a:r>
              <a:rPr lang="en-US" sz="3600" dirty="0" err="1"/>
              <a:t>lớp</a:t>
            </a:r>
            <a:endParaRPr lang="en-US" sz="3600" dirty="0"/>
          </a:p>
        </p:txBody>
      </p:sp>
      <p:pic>
        <p:nvPicPr>
          <p:cNvPr id="5" name="Picture 4">
            <a:extLst>
              <a:ext uri="{FF2B5EF4-FFF2-40B4-BE49-F238E27FC236}">
                <a16:creationId xmlns:a16="http://schemas.microsoft.com/office/drawing/2014/main" id="{75C2592F-2301-47BE-8AB8-0AAA6D9549A6}"/>
              </a:ext>
            </a:extLst>
          </p:cNvPr>
          <p:cNvPicPr/>
          <p:nvPr/>
        </p:nvPicPr>
        <p:blipFill>
          <a:blip r:embed="rId3"/>
          <a:stretch>
            <a:fillRect/>
          </a:stretch>
        </p:blipFill>
        <p:spPr>
          <a:xfrm>
            <a:off x="269358" y="860769"/>
            <a:ext cx="8495649" cy="4073290"/>
          </a:xfrm>
          <a:prstGeom prst="rect">
            <a:avLst/>
          </a:prstGeom>
        </p:spPr>
      </p:pic>
    </p:spTree>
    <p:extLst>
      <p:ext uri="{BB962C8B-B14F-4D97-AF65-F5344CB8AC3E}">
        <p14:creationId xmlns:p14="http://schemas.microsoft.com/office/powerpoint/2010/main" val="924187561"/>
      </p:ext>
    </p:extLst>
  </p:cSld>
  <p:clrMapOvr>
    <a:masterClrMapping/>
  </p:clrMapOvr>
  <p:transition spd="slow">
    <p:push dir="u"/>
  </p:transition>
</p:sld>
</file>

<file path=ppt/theme/theme1.xml><?xml version="1.0" encoding="utf-8"?>
<a:theme xmlns:a="http://schemas.openxmlformats.org/drawingml/2006/main" name="Economy Major for College: Financial Management by Slidesgo">
  <a:themeElements>
    <a:clrScheme name="Simple Light">
      <a:dk1>
        <a:srgbClr val="233347"/>
      </a:dk1>
      <a:lt1>
        <a:srgbClr val="92AECE"/>
      </a:lt1>
      <a:dk2>
        <a:srgbClr val="F4F9FF"/>
      </a:dk2>
      <a:lt2>
        <a:srgbClr val="657F9E"/>
      </a:lt2>
      <a:accent1>
        <a:srgbClr val="C38080"/>
      </a:accent1>
      <a:accent2>
        <a:srgbClr val="E7ACAC"/>
      </a:accent2>
      <a:accent3>
        <a:srgbClr val="FFFFFF"/>
      </a:accent3>
      <a:accent4>
        <a:srgbClr val="FFFFFF"/>
      </a:accent4>
      <a:accent5>
        <a:srgbClr val="FFFFFF"/>
      </a:accent5>
      <a:accent6>
        <a:srgbClr val="FFFFFF"/>
      </a:accent6>
      <a:hlink>
        <a:srgbClr val="2333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2095</Words>
  <Application>Microsoft Office PowerPoint</Application>
  <PresentationFormat>On-screen Show (16:9)</PresentationFormat>
  <Paragraphs>100</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Fira Sans Extra Condensed</vt:lpstr>
      <vt:lpstr>Arial</vt:lpstr>
      <vt:lpstr>Calibri</vt:lpstr>
      <vt:lpstr>Gothic A1 Medium</vt:lpstr>
      <vt:lpstr>Times New Roman</vt:lpstr>
      <vt:lpstr>Bebas Neue</vt:lpstr>
      <vt:lpstr>Anaheim</vt:lpstr>
      <vt:lpstr>Alata</vt:lpstr>
      <vt:lpstr>Economy Major for College: Financial Management by Slidesgo</vt:lpstr>
      <vt:lpstr>XÂY DỰNG ỨNG DỤNG QUẢN LÝ ĐIỂM HỌC SINH TIỂU HỌC</vt:lpstr>
      <vt:lpstr>Nhóm 08</vt:lpstr>
      <vt:lpstr>Nội dung</vt:lpstr>
      <vt:lpstr>Khảo sát</vt:lpstr>
      <vt:lpstr>Quy trình nghiệp vụ</vt:lpstr>
      <vt:lpstr>Quy trình quản lý học sinh</vt:lpstr>
      <vt:lpstr> BPM quản lý học sinh</vt:lpstr>
      <vt:lpstr>Quy trình quản lý lớp</vt:lpstr>
      <vt:lpstr>BPM quản lý lớp</vt:lpstr>
      <vt:lpstr>Quy trình quản lý giáo viên</vt:lpstr>
      <vt:lpstr>BPM quản lý giáo viên</vt:lpstr>
      <vt:lpstr>Quy trình quản lý môn học và TKB</vt:lpstr>
      <vt:lpstr>BPM quản lý môn học và TKB</vt:lpstr>
      <vt:lpstr>Quy trình quản lý nhập điểm</vt:lpstr>
      <vt:lpstr>BPM quản lý nhập điểm</vt:lpstr>
      <vt:lpstr>Quy trình quản lý điểm và phản hồi</vt:lpstr>
      <vt:lpstr>BPM quản lý điểm và phản hồi</vt:lpstr>
      <vt:lpstr>Bảng biểu</vt:lpstr>
      <vt:lpstr>Xây dựng SQL</vt:lpstr>
      <vt:lpstr>Mô hình ERD</vt:lpstr>
      <vt:lpstr>Mô hình PDM</vt:lpstr>
      <vt:lpstr>Mô hình Diagrams</vt:lpstr>
      <vt:lpstr>Mô hình BFD</vt:lpstr>
      <vt:lpstr>Mô hình DFD mức Khung cảnh</vt:lpstr>
      <vt:lpstr>Mô hình DFD mức Đỉnh</vt:lpstr>
      <vt:lpstr>Mô hình DFD mức lá</vt:lpstr>
      <vt:lpstr>Giao diện đăng nhập</vt:lpstr>
      <vt:lpstr>Giao diện đăng chung</vt:lpstr>
      <vt:lpstr>Giao diện quản lý thông tin học sinh</vt:lpstr>
      <vt:lpstr>Giao diện Quản lý thông tin lớp</vt:lpstr>
      <vt:lpstr>Giao diện phân công giảng dạy</vt:lpstr>
      <vt:lpstr>Giao diện quản lý phụ huynh</vt:lpstr>
      <vt:lpstr>Giao diện quản lý điểm , học lực</vt:lpstr>
      <vt:lpstr>Giao diện thông tin giáo viên</vt:lpstr>
      <vt:lpstr>Các công nghệ được sử dụng</vt:lpstr>
      <vt:lpstr>Kết luận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thuật mã hóa DES</dc:title>
  <cp:lastModifiedBy>Administrator</cp:lastModifiedBy>
  <cp:revision>259</cp:revision>
  <dcterms:modified xsi:type="dcterms:W3CDTF">2024-12-11T12:39:00Z</dcterms:modified>
</cp:coreProperties>
</file>